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Default Extension="emf" ContentType="image/x-emf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58" r:id="rId3"/>
  </p:sldMasterIdLst>
  <p:notesMasterIdLst>
    <p:notesMasterId r:id="rId28"/>
  </p:notesMasterIdLst>
  <p:sldIdLst>
    <p:sldId id="256" r:id="rId4"/>
    <p:sldId id="342" r:id="rId5"/>
    <p:sldId id="343" r:id="rId6"/>
    <p:sldId id="347" r:id="rId7"/>
    <p:sldId id="322" r:id="rId8"/>
    <p:sldId id="323" r:id="rId9"/>
    <p:sldId id="324" r:id="rId10"/>
    <p:sldId id="344" r:id="rId11"/>
    <p:sldId id="325" r:id="rId12"/>
    <p:sldId id="327" r:id="rId13"/>
    <p:sldId id="328" r:id="rId14"/>
    <p:sldId id="329" r:id="rId15"/>
    <p:sldId id="345" r:id="rId16"/>
    <p:sldId id="330" r:id="rId17"/>
    <p:sldId id="332" r:id="rId18"/>
    <p:sldId id="333" r:id="rId19"/>
    <p:sldId id="334" r:id="rId20"/>
    <p:sldId id="335" r:id="rId21"/>
    <p:sldId id="336" r:id="rId22"/>
    <p:sldId id="337" r:id="rId23"/>
    <p:sldId id="346" r:id="rId24"/>
    <p:sldId id="338" r:id="rId25"/>
    <p:sldId id="340" r:id="rId26"/>
    <p:sldId id="348" r:id="rId27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 Light" panose="020B0502040204020203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 Light" panose="020B0502040204020203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 Light" panose="020B0502040204020203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 Light" panose="020B0502040204020203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 Light" panose="020B0502040204020203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 Light" panose="020B0502040204020203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 Light" panose="020B0502040204020203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 Light" panose="020B0502040204020203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4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BFD8"/>
    <a:srgbClr val="6FD1DA"/>
    <a:srgbClr val="01A79D"/>
    <a:srgbClr val="F7CA49"/>
    <a:srgbClr val="E9A708"/>
    <a:srgbClr val="34457A"/>
    <a:srgbClr val="C63E55"/>
    <a:srgbClr val="963248"/>
    <a:srgbClr val="DCD3BC"/>
    <a:srgbClr val="2F89F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1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-426" y="-90"/>
      </p:cViewPr>
      <p:guideLst>
        <p:guide orient="horz" pos="2047"/>
        <p:guide pos="3840"/>
      </p:guideLst>
    </p:cSldViewPr>
  </p:slideViewPr>
  <p:notesTextViewPr>
    <p:cViewPr>
      <p:scale>
        <a:sx n="1" d="1"/>
        <a:sy n="1" d="1"/>
      </p:scale>
      <p:origin x="0" y="54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doughnutChart>
        <c:varyColors val="1"/>
        <c:dLbls/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10000"/>
                </a:prstClr>
              </a:outerShdw>
            </a:effectLst>
          </c:spPr>
          <c:dPt>
            <c:idx val="0"/>
            <c:spPr>
              <a:solidFill>
                <a:srgbClr val="92D050"/>
              </a:solidFill>
              <a:ln w="19050">
                <a:noFill/>
              </a:ln>
              <a:effectLst>
                <a:outerShdw blurRad="254000" dist="127000" dir="8100000" algn="tr" rotWithShape="0">
                  <a:prstClr val="black">
                    <a:alpha val="10000"/>
                  </a:prstClr>
                </a:outerShdw>
              </a:effectLst>
            </c:spPr>
          </c:dPt>
          <c:dPt>
            <c:idx val="1"/>
            <c:spPr>
              <a:solidFill>
                <a:srgbClr val="92D050"/>
              </a:solidFill>
              <a:ln w="19050">
                <a:noFill/>
              </a:ln>
              <a:effectLst>
                <a:outerShdw blurRad="254000" dist="127000" dir="8100000" algn="tr" rotWithShape="0">
                  <a:prstClr val="black">
                    <a:alpha val="10000"/>
                  </a:prstClr>
                </a:outerShdw>
              </a:effectLst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0.84000000000000008</c:v>
                </c:pt>
                <c:pt idx="1">
                  <c:v>0.16</c:v>
                </c:pt>
              </c:numCache>
            </c:numRef>
          </c:val>
        </c:ser>
        <c:dLbls/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10000"/>
                </a:prstClr>
              </a:outerShdw>
            </a:effectLst>
          </c:spPr>
          <c:dPt>
            <c:idx val="0"/>
            <c:spPr>
              <a:solidFill>
                <a:srgbClr val="92D050"/>
              </a:solidFill>
              <a:ln w="19050">
                <a:noFill/>
              </a:ln>
              <a:effectLst>
                <a:outerShdw blurRad="254000" dist="127000" dir="8100000" algn="tr" rotWithShape="0">
                  <a:prstClr val="black">
                    <a:alpha val="10000"/>
                  </a:prstClr>
                </a:outerShdw>
              </a:effectLst>
            </c:spPr>
          </c:dPt>
          <c:dPt>
            <c:idx val="1"/>
            <c:spPr>
              <a:solidFill>
                <a:srgbClr val="92D050"/>
              </a:solidFill>
              <a:ln w="19050">
                <a:noFill/>
              </a:ln>
              <a:effectLst>
                <a:outerShdw blurRad="254000" dist="127000" dir="8100000" algn="tr" rotWithShape="0">
                  <a:prstClr val="black">
                    <a:alpha val="10000"/>
                  </a:prstClr>
                </a:outerShdw>
              </a:effectLst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0.84000000000000008</c:v>
                </c:pt>
                <c:pt idx="1">
                  <c:v>0.16</c:v>
                </c:pt>
              </c:numCache>
            </c:numRef>
          </c:val>
        </c:ser>
        <c:dLbls/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10000"/>
                </a:prstClr>
              </a:outerShdw>
            </a:effectLst>
          </c:spPr>
          <c:dPt>
            <c:idx val="0"/>
            <c:spPr>
              <a:solidFill>
                <a:srgbClr val="92D050"/>
              </a:solidFill>
              <a:ln w="19050">
                <a:noFill/>
              </a:ln>
              <a:effectLst>
                <a:outerShdw blurRad="254000" dist="127000" dir="8100000" algn="tr" rotWithShape="0">
                  <a:prstClr val="black">
                    <a:alpha val="10000"/>
                  </a:prstClr>
                </a:outerShdw>
              </a:effectLst>
            </c:spPr>
          </c:dPt>
          <c:dPt>
            <c:idx val="1"/>
            <c:spPr>
              <a:solidFill>
                <a:srgbClr val="92D050"/>
              </a:solidFill>
              <a:ln w="19050">
                <a:noFill/>
              </a:ln>
              <a:effectLst>
                <a:outerShdw blurRad="254000" dist="127000" dir="8100000" algn="tr" rotWithShape="0">
                  <a:prstClr val="black">
                    <a:alpha val="10000"/>
                  </a:prstClr>
                </a:outerShdw>
              </a:effectLst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0.84000000000000008</c:v>
                </c:pt>
                <c:pt idx="1">
                  <c:v>0.16</c:v>
                </c:pt>
              </c:numCache>
            </c:numRef>
          </c:val>
        </c:ser>
        <c:dLbls/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CF92330-F93F-4A28-B432-7D4FE553E62B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29700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101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410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ea typeface="宋体" panose="02010600030101010101" pitchFamily="2" charset="-122"/>
              </a:defRPr>
            </a:lvl1pPr>
          </a:lstStyle>
          <a:p>
            <a:fld id="{0C022F11-CB3D-4C44-995E-D755125992A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784216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22F11-CB3D-4C44-995E-D755125992A4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54311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22F11-CB3D-4C44-995E-D755125992A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00671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22F11-CB3D-4C44-995E-D755125992A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6995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22F11-CB3D-4C44-995E-D755125992A4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47793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22F11-CB3D-4C44-995E-D755125992A4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25723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22F11-CB3D-4C44-995E-D755125992A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95703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22F11-CB3D-4C44-995E-D755125992A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3629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22F11-CB3D-4C44-995E-D755125992A4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62877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22F11-CB3D-4C44-995E-D755125992A4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78337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22F11-CB3D-4C44-995E-D755125992A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67005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22F11-CB3D-4C44-995E-D755125992A4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79427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36056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22F11-CB3D-4C44-995E-D755125992A4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7062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22F11-CB3D-4C44-995E-D755125992A4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38128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22F11-CB3D-4C44-995E-D755125992A4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80132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22F11-CB3D-4C44-995E-D755125992A4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11684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smtClean="0"/>
              <a:t>https://liangliangtuwen.tmall.com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22F11-CB3D-4C44-995E-D755125992A4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38068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22F11-CB3D-4C44-995E-D755125992A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10864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FAC47-6FC0-4297-B4E3-5BBECD4C101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41856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22F11-CB3D-4C44-995E-D755125992A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94794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22F11-CB3D-4C44-995E-D755125992A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84249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22F11-CB3D-4C44-995E-D755125992A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68528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22F11-CB3D-4C44-995E-D755125992A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28784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22F11-CB3D-4C44-995E-D755125992A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03888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59743B-3063-40DF-80DE-CFC563E61E67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7E9E14-3646-4C73-AE36-2F296B9FAAC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608627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8F13EF-6489-45FA-B1F0-1C872532057D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B2D584-B76C-4CEE-932C-7CA5EEFF53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62083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56503-A9F4-426D-872A-862BC2796EA5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225774-5F5B-4796-AD54-B3EEA8A2E84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5071178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E80AC0-FB78-4BC8-A78B-BC28F4EF0E94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574EB9-44BF-4B3C-A6F5-AA91E5335A0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614618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A69BD-6258-4425-9C9E-4D747098D771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C9049E-35E8-450D-AF14-6E625B607E4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5602577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F876F0-6BC9-414F-8687-747EE178B734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BA99C9-B92D-41EE-BF83-BE3DB01E9C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0656429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D9E093-3012-4C89-9176-807CBBC8C698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6C8226-32B1-4797-93A7-4F160DA3E8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487687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1756AF-C7A2-431F-A074-B56842404F32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A972B6-7A1C-4252-862C-7EF3C740121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0507822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00B265-D35A-4B76-A901-F5EF40AC27DC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2B148D-D42C-4E0A-9950-E9D99807B7E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8796551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AB68C3-9AC2-4175-9283-32E8E8E18C7C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4B7ACF-9D52-4877-AA3F-FD33B4AA45B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79510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637F0B-544F-49B3-A47A-2FBD86019FC4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8624B8-42D7-46B7-80C7-B95433FCF0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293430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CCF93-6C27-4E8D-921B-A97EC47E4CD2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41DCED-16D5-4C31-B119-8702B9CDCE2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934468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20DD1F-2D87-4BC4-ACA7-A6D3EA0ED1BE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E66C54-5F3C-48C6-B0B8-8D776D66E9B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4559654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DDD7D-4AE1-4827-BE8B-38343C08AF1B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36CBC5-A550-47C3-9AE8-5FDC483C7CC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122985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5789B3-9B0C-43C8-91A3-E8151EEB75BA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EDA54E-0F36-4261-865F-2F1EFA25999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9950562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11857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5872993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4274752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330587040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1576001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1757838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2049447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5E907B-4AFD-43FB-A942-0B09BA0B661E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CF21C4-30A2-41B3-B224-AE2E76CB239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7561290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2108910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47111703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171373655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6389351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6098669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46BFC4-B8BA-427C-B38C-DDE8191775A7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2B7345-B5EF-46C3-B777-406184F3EC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70906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103A51-75D8-41B7-AD6E-DFABF500C202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B6B436-8622-4402-BF16-EF283CF290C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5796326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F9835A-C730-4514-979C-984EE739364F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935A3F-8FDC-46DA-8159-EF3F4EA6169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924053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C6D4BC-4708-430C-98D1-723E5AB4C1EB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C1376B-DDE4-4917-9749-831E1B81E9B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1777218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D761F2-7C92-4865-B3C8-30899BBDC38D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C1C101-D4C7-4E59-8261-B06672D8022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1669911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BFE7-0F77-47BA-A58D-4DC21EF0E209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AB8E5A-1620-48B3-A8C9-7B2112DBF9C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489289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微软雅黑 Light" pitchFamily="2" charset="-122"/>
              </a:defRPr>
            </a:lvl1pPr>
          </a:lstStyle>
          <a:p>
            <a:pPr>
              <a:defRPr/>
            </a:pPr>
            <a:fld id="{F3C6A837-E4FC-41A8-8BC2-79C670464540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微软雅黑 Light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fld id="{93F8CF90-13CA-4139-AE54-353C5813469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6"/>
          <p:cNvGrpSpPr>
            <a:grpSpLocks noChangeAspect="1"/>
          </p:cNvGrpSpPr>
          <p:nvPr userDrawn="1"/>
        </p:nvGrpSpPr>
        <p:grpSpPr bwMode="auto">
          <a:xfrm>
            <a:off x="0" y="0"/>
            <a:ext cx="12190413" cy="6858000"/>
            <a:chOff x="0" y="0"/>
            <a:chExt cx="12191092" cy="6857754"/>
          </a:xfrm>
        </p:grpSpPr>
        <p:pic>
          <p:nvPicPr>
            <p:cNvPr id="3080" name="图片 7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1092" cy="6857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1" name="图片 8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1092" cy="6857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75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3076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2055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微软雅黑 Light" pitchFamily="2" charset="-122"/>
              </a:defRPr>
            </a:lvl1pPr>
          </a:lstStyle>
          <a:p>
            <a:pPr>
              <a:defRPr/>
            </a:pPr>
            <a:fld id="{5D8E2232-263D-4446-9446-BDAAC4002B17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2056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微软雅黑 Light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7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fld id="{A027646C-51AC-4A25-9BBE-E09B63938C5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92" r:id="rId12"/>
  </p:sldLayoutIdLst>
  <p:transition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6"/>
          <p:cNvGrpSpPr>
            <a:grpSpLocks noChangeAspect="1"/>
          </p:cNvGrpSpPr>
          <p:nvPr userDrawn="1"/>
        </p:nvGrpSpPr>
        <p:grpSpPr bwMode="auto">
          <a:xfrm>
            <a:off x="0" y="0"/>
            <a:ext cx="12190413" cy="6858000"/>
            <a:chOff x="0" y="0"/>
            <a:chExt cx="12191092" cy="6857754"/>
          </a:xfrm>
        </p:grpSpPr>
        <p:pic>
          <p:nvPicPr>
            <p:cNvPr id="4101" name="图片 7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1092" cy="6857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2" name="图片 8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1092" cy="6857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99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4100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ransition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itchFamily="2" charset="-122"/>
          <a:ea typeface="微软雅黑 Light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0.xml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microsoft.com/office/2007/relationships/media" Target="../media/media1.mp3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712" y="-223389"/>
            <a:ext cx="5829300" cy="6162675"/>
          </a:xfrm>
          <a:prstGeom prst="rect">
            <a:avLst/>
          </a:prstGeom>
        </p:spPr>
      </p:pic>
      <p:pic>
        <p:nvPicPr>
          <p:cNvPr id="6" name="李晓金 - The Dawn亡灵序曲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2582661" y="3588964"/>
            <a:ext cx="609600" cy="60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11260" y="3558345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个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809876" y="2857948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性</a:t>
            </a:r>
            <a:endParaRPr lang="zh-CN" altLang="en-US" sz="6000" dirty="0">
              <a:solidFill>
                <a:srgbClr val="00B05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289816" y="3521613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竞</a:t>
            </a:r>
            <a:endParaRPr lang="zh-CN" altLang="en-US" sz="6000" dirty="0">
              <a:solidFill>
                <a:srgbClr val="00B05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87755" y="2857948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聘</a:t>
            </a:r>
            <a:endParaRPr lang="zh-CN" altLang="en-US" sz="6000" dirty="0">
              <a:solidFill>
                <a:srgbClr val="00B05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2" name="TextBox 2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311260" y="2574388"/>
            <a:ext cx="592882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接连接符 42"/>
          <p:cNvCxnSpPr/>
          <p:nvPr/>
        </p:nvCxnSpPr>
        <p:spPr bwMode="auto">
          <a:xfrm>
            <a:off x="5311260" y="4994031"/>
            <a:ext cx="592882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4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4" grpId="0"/>
      <p:bldP spid="39" grpId="0"/>
      <p:bldP spid="40" grpId="0"/>
      <p:bldP spid="41" grpId="0"/>
      <p:bldP spid="4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Box 93"/>
          <p:cNvSpPr txBox="1"/>
          <p:nvPr/>
        </p:nvSpPr>
        <p:spPr>
          <a:xfrm>
            <a:off x="1211943" y="2751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解决问题</a:t>
            </a:r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8394651" y="1844824"/>
            <a:ext cx="1026000" cy="1025733"/>
          </a:xfrm>
          <a:custGeom>
            <a:avLst/>
            <a:gdLst>
              <a:gd name="T0" fmla="*/ 242 w 242"/>
              <a:gd name="T1" fmla="*/ 94 h 242"/>
              <a:gd name="T2" fmla="*/ 137 w 242"/>
              <a:gd name="T3" fmla="*/ 137 h 242"/>
              <a:gd name="T4" fmla="*/ 94 w 242"/>
              <a:gd name="T5" fmla="*/ 242 h 242"/>
              <a:gd name="T6" fmla="*/ 0 w 242"/>
              <a:gd name="T7" fmla="*/ 242 h 242"/>
              <a:gd name="T8" fmla="*/ 71 w 242"/>
              <a:gd name="T9" fmla="*/ 71 h 242"/>
              <a:gd name="T10" fmla="*/ 242 w 242"/>
              <a:gd name="T11" fmla="*/ 0 h 242"/>
              <a:gd name="T12" fmla="*/ 242 w 242"/>
              <a:gd name="T13" fmla="*/ 94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242" y="94"/>
                </a:moveTo>
                <a:cubicBezTo>
                  <a:pt x="201" y="94"/>
                  <a:pt x="164" y="111"/>
                  <a:pt x="137" y="137"/>
                </a:cubicBezTo>
                <a:cubicBezTo>
                  <a:pt x="110" y="164"/>
                  <a:pt x="94" y="201"/>
                  <a:pt x="94" y="242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175"/>
                  <a:pt x="27" y="115"/>
                  <a:pt x="71" y="71"/>
                </a:cubicBezTo>
                <a:cubicBezTo>
                  <a:pt x="115" y="28"/>
                  <a:pt x="175" y="0"/>
                  <a:pt x="242" y="0"/>
                </a:cubicBezTo>
                <a:lnTo>
                  <a:pt x="242" y="9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3993" tIns="41997" rIns="83993" bIns="4199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7765755" y="2870561"/>
            <a:ext cx="1027797" cy="1027529"/>
          </a:xfrm>
          <a:custGeom>
            <a:avLst/>
            <a:gdLst>
              <a:gd name="T0" fmla="*/ 0 w 242"/>
              <a:gd name="T1" fmla="*/ 148 h 242"/>
              <a:gd name="T2" fmla="*/ 105 w 242"/>
              <a:gd name="T3" fmla="*/ 105 h 242"/>
              <a:gd name="T4" fmla="*/ 148 w 242"/>
              <a:gd name="T5" fmla="*/ 0 h 242"/>
              <a:gd name="T6" fmla="*/ 242 w 242"/>
              <a:gd name="T7" fmla="*/ 0 h 242"/>
              <a:gd name="T8" fmla="*/ 171 w 242"/>
              <a:gd name="T9" fmla="*/ 171 h 242"/>
              <a:gd name="T10" fmla="*/ 0 w 242"/>
              <a:gd name="T11" fmla="*/ 242 h 242"/>
              <a:gd name="T12" fmla="*/ 0 w 242"/>
              <a:gd name="T13" fmla="*/ 148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148"/>
                </a:moveTo>
                <a:cubicBezTo>
                  <a:pt x="41" y="148"/>
                  <a:pt x="78" y="132"/>
                  <a:pt x="105" y="105"/>
                </a:cubicBezTo>
                <a:cubicBezTo>
                  <a:pt x="132" y="78"/>
                  <a:pt x="148" y="41"/>
                  <a:pt x="148" y="0"/>
                </a:cubicBezTo>
                <a:cubicBezTo>
                  <a:pt x="242" y="0"/>
                  <a:pt x="242" y="0"/>
                  <a:pt x="242" y="0"/>
                </a:cubicBezTo>
                <a:cubicBezTo>
                  <a:pt x="242" y="67"/>
                  <a:pt x="215" y="127"/>
                  <a:pt x="171" y="171"/>
                </a:cubicBezTo>
                <a:cubicBezTo>
                  <a:pt x="127" y="215"/>
                  <a:pt x="67" y="242"/>
                  <a:pt x="0" y="242"/>
                </a:cubicBezTo>
                <a:lnTo>
                  <a:pt x="0" y="14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3993" tIns="41997" rIns="83993" bIns="4199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>
            <a:off x="6743346" y="2870561"/>
            <a:ext cx="1022407" cy="1027529"/>
          </a:xfrm>
          <a:custGeom>
            <a:avLst/>
            <a:gdLst>
              <a:gd name="T0" fmla="*/ 241 w 241"/>
              <a:gd name="T1" fmla="*/ 242 h 242"/>
              <a:gd name="T2" fmla="*/ 70 w 241"/>
              <a:gd name="T3" fmla="*/ 171 h 242"/>
              <a:gd name="T4" fmla="*/ 0 w 241"/>
              <a:gd name="T5" fmla="*/ 0 h 242"/>
              <a:gd name="T6" fmla="*/ 93 w 241"/>
              <a:gd name="T7" fmla="*/ 0 h 242"/>
              <a:gd name="T8" fmla="*/ 136 w 241"/>
              <a:gd name="T9" fmla="*/ 105 h 242"/>
              <a:gd name="T10" fmla="*/ 241 w 241"/>
              <a:gd name="T11" fmla="*/ 148 h 242"/>
              <a:gd name="T12" fmla="*/ 241 w 241"/>
              <a:gd name="T1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242"/>
                </a:moveTo>
                <a:cubicBezTo>
                  <a:pt x="174" y="242"/>
                  <a:pt x="114" y="215"/>
                  <a:pt x="70" y="171"/>
                </a:cubicBezTo>
                <a:cubicBezTo>
                  <a:pt x="27" y="127"/>
                  <a:pt x="0" y="67"/>
                  <a:pt x="0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41"/>
                  <a:pt x="110" y="78"/>
                  <a:pt x="136" y="105"/>
                </a:cubicBezTo>
                <a:cubicBezTo>
                  <a:pt x="163" y="132"/>
                  <a:pt x="200" y="148"/>
                  <a:pt x="241" y="148"/>
                </a:cubicBezTo>
                <a:lnTo>
                  <a:pt x="241" y="24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3993" tIns="41997" rIns="83993" bIns="4199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110856" y="1844824"/>
            <a:ext cx="1026000" cy="1025733"/>
          </a:xfrm>
          <a:custGeom>
            <a:avLst/>
            <a:gdLst>
              <a:gd name="T0" fmla="*/ 0 w 242"/>
              <a:gd name="T1" fmla="*/ 0 h 242"/>
              <a:gd name="T2" fmla="*/ 171 w 242"/>
              <a:gd name="T3" fmla="*/ 71 h 242"/>
              <a:gd name="T4" fmla="*/ 242 w 242"/>
              <a:gd name="T5" fmla="*/ 242 h 242"/>
              <a:gd name="T6" fmla="*/ 149 w 242"/>
              <a:gd name="T7" fmla="*/ 242 h 242"/>
              <a:gd name="T8" fmla="*/ 105 w 242"/>
              <a:gd name="T9" fmla="*/ 137 h 242"/>
              <a:gd name="T10" fmla="*/ 0 w 242"/>
              <a:gd name="T11" fmla="*/ 94 h 242"/>
              <a:gd name="T12" fmla="*/ 0 w 242"/>
              <a:gd name="T13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0"/>
                </a:moveTo>
                <a:cubicBezTo>
                  <a:pt x="67" y="0"/>
                  <a:pt x="127" y="28"/>
                  <a:pt x="171" y="71"/>
                </a:cubicBezTo>
                <a:cubicBezTo>
                  <a:pt x="215" y="115"/>
                  <a:pt x="242" y="175"/>
                  <a:pt x="242" y="242"/>
                </a:cubicBezTo>
                <a:cubicBezTo>
                  <a:pt x="149" y="242"/>
                  <a:pt x="149" y="242"/>
                  <a:pt x="149" y="242"/>
                </a:cubicBezTo>
                <a:cubicBezTo>
                  <a:pt x="149" y="201"/>
                  <a:pt x="132" y="164"/>
                  <a:pt x="105" y="137"/>
                </a:cubicBezTo>
                <a:cubicBezTo>
                  <a:pt x="78" y="111"/>
                  <a:pt x="41" y="94"/>
                  <a:pt x="0" y="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3993" tIns="41997" rIns="83993" bIns="4199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10"/>
          <p:cNvSpPr>
            <a:spLocks/>
          </p:cNvSpPr>
          <p:nvPr/>
        </p:nvSpPr>
        <p:spPr bwMode="auto">
          <a:xfrm>
            <a:off x="5088451" y="1844824"/>
            <a:ext cx="1022407" cy="1025733"/>
          </a:xfrm>
          <a:custGeom>
            <a:avLst/>
            <a:gdLst>
              <a:gd name="T0" fmla="*/ 241 w 241"/>
              <a:gd name="T1" fmla="*/ 94 h 242"/>
              <a:gd name="T2" fmla="*/ 137 w 241"/>
              <a:gd name="T3" fmla="*/ 137 h 242"/>
              <a:gd name="T4" fmla="*/ 93 w 241"/>
              <a:gd name="T5" fmla="*/ 242 h 242"/>
              <a:gd name="T6" fmla="*/ 0 w 241"/>
              <a:gd name="T7" fmla="*/ 242 h 242"/>
              <a:gd name="T8" fmla="*/ 71 w 241"/>
              <a:gd name="T9" fmla="*/ 71 h 242"/>
              <a:gd name="T10" fmla="*/ 241 w 241"/>
              <a:gd name="T11" fmla="*/ 0 h 242"/>
              <a:gd name="T12" fmla="*/ 241 w 241"/>
              <a:gd name="T13" fmla="*/ 94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94"/>
                </a:moveTo>
                <a:cubicBezTo>
                  <a:pt x="200" y="94"/>
                  <a:pt x="163" y="111"/>
                  <a:pt x="137" y="137"/>
                </a:cubicBezTo>
                <a:cubicBezTo>
                  <a:pt x="110" y="164"/>
                  <a:pt x="93" y="201"/>
                  <a:pt x="93" y="242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175"/>
                  <a:pt x="27" y="115"/>
                  <a:pt x="71" y="71"/>
                </a:cubicBezTo>
                <a:cubicBezTo>
                  <a:pt x="114" y="28"/>
                  <a:pt x="175" y="0"/>
                  <a:pt x="241" y="0"/>
                </a:cubicBezTo>
                <a:lnTo>
                  <a:pt x="241" y="9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3993" tIns="41997" rIns="83993" bIns="4199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1"/>
          <p:cNvSpPr>
            <a:spLocks/>
          </p:cNvSpPr>
          <p:nvPr/>
        </p:nvSpPr>
        <p:spPr bwMode="auto">
          <a:xfrm>
            <a:off x="5088451" y="2870561"/>
            <a:ext cx="1022407" cy="1027529"/>
          </a:xfrm>
          <a:custGeom>
            <a:avLst/>
            <a:gdLst>
              <a:gd name="T0" fmla="*/ 241 w 241"/>
              <a:gd name="T1" fmla="*/ 242 h 242"/>
              <a:gd name="T2" fmla="*/ 71 w 241"/>
              <a:gd name="T3" fmla="*/ 171 h 242"/>
              <a:gd name="T4" fmla="*/ 0 w 241"/>
              <a:gd name="T5" fmla="*/ 0 h 242"/>
              <a:gd name="T6" fmla="*/ 93 w 241"/>
              <a:gd name="T7" fmla="*/ 0 h 242"/>
              <a:gd name="T8" fmla="*/ 137 w 241"/>
              <a:gd name="T9" fmla="*/ 105 h 242"/>
              <a:gd name="T10" fmla="*/ 241 w 241"/>
              <a:gd name="T11" fmla="*/ 148 h 242"/>
              <a:gd name="T12" fmla="*/ 241 w 241"/>
              <a:gd name="T1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242"/>
                </a:moveTo>
                <a:cubicBezTo>
                  <a:pt x="175" y="242"/>
                  <a:pt x="114" y="215"/>
                  <a:pt x="71" y="171"/>
                </a:cubicBezTo>
                <a:cubicBezTo>
                  <a:pt x="27" y="127"/>
                  <a:pt x="0" y="67"/>
                  <a:pt x="0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41"/>
                  <a:pt x="110" y="78"/>
                  <a:pt x="137" y="105"/>
                </a:cubicBezTo>
                <a:cubicBezTo>
                  <a:pt x="163" y="132"/>
                  <a:pt x="200" y="148"/>
                  <a:pt x="241" y="148"/>
                </a:cubicBezTo>
                <a:lnTo>
                  <a:pt x="241" y="24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3993" tIns="41997" rIns="83993" bIns="4199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2"/>
          <p:cNvSpPr>
            <a:spLocks/>
          </p:cNvSpPr>
          <p:nvPr/>
        </p:nvSpPr>
        <p:spPr bwMode="auto">
          <a:xfrm>
            <a:off x="6110856" y="3499291"/>
            <a:ext cx="1026000" cy="1025733"/>
          </a:xfrm>
          <a:custGeom>
            <a:avLst/>
            <a:gdLst>
              <a:gd name="T0" fmla="*/ 0 w 242"/>
              <a:gd name="T1" fmla="*/ 0 h 242"/>
              <a:gd name="T2" fmla="*/ 171 w 242"/>
              <a:gd name="T3" fmla="*/ 71 h 242"/>
              <a:gd name="T4" fmla="*/ 242 w 242"/>
              <a:gd name="T5" fmla="*/ 242 h 242"/>
              <a:gd name="T6" fmla="*/ 149 w 242"/>
              <a:gd name="T7" fmla="*/ 242 h 242"/>
              <a:gd name="T8" fmla="*/ 105 w 242"/>
              <a:gd name="T9" fmla="*/ 137 h 242"/>
              <a:gd name="T10" fmla="*/ 0 w 242"/>
              <a:gd name="T11" fmla="*/ 94 h 242"/>
              <a:gd name="T12" fmla="*/ 0 w 242"/>
              <a:gd name="T13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0"/>
                </a:moveTo>
                <a:cubicBezTo>
                  <a:pt x="67" y="0"/>
                  <a:pt x="127" y="27"/>
                  <a:pt x="171" y="71"/>
                </a:cubicBezTo>
                <a:cubicBezTo>
                  <a:pt x="215" y="115"/>
                  <a:pt x="242" y="175"/>
                  <a:pt x="242" y="242"/>
                </a:cubicBezTo>
                <a:cubicBezTo>
                  <a:pt x="149" y="242"/>
                  <a:pt x="149" y="242"/>
                  <a:pt x="149" y="242"/>
                </a:cubicBezTo>
                <a:cubicBezTo>
                  <a:pt x="149" y="201"/>
                  <a:pt x="132" y="164"/>
                  <a:pt x="105" y="137"/>
                </a:cubicBezTo>
                <a:cubicBezTo>
                  <a:pt x="78" y="110"/>
                  <a:pt x="41" y="94"/>
                  <a:pt x="0" y="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3993" tIns="41997" rIns="83993" bIns="4199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3"/>
          <p:cNvSpPr>
            <a:spLocks/>
          </p:cNvSpPr>
          <p:nvPr/>
        </p:nvSpPr>
        <p:spPr bwMode="auto">
          <a:xfrm>
            <a:off x="6110856" y="4525026"/>
            <a:ext cx="1026000" cy="1027529"/>
          </a:xfrm>
          <a:custGeom>
            <a:avLst/>
            <a:gdLst>
              <a:gd name="T0" fmla="*/ 0 w 242"/>
              <a:gd name="T1" fmla="*/ 148 h 242"/>
              <a:gd name="T2" fmla="*/ 105 w 242"/>
              <a:gd name="T3" fmla="*/ 105 h 242"/>
              <a:gd name="T4" fmla="*/ 149 w 242"/>
              <a:gd name="T5" fmla="*/ 0 h 242"/>
              <a:gd name="T6" fmla="*/ 242 w 242"/>
              <a:gd name="T7" fmla="*/ 0 h 242"/>
              <a:gd name="T8" fmla="*/ 171 w 242"/>
              <a:gd name="T9" fmla="*/ 171 h 242"/>
              <a:gd name="T10" fmla="*/ 0 w 242"/>
              <a:gd name="T11" fmla="*/ 242 h 242"/>
              <a:gd name="T12" fmla="*/ 0 w 242"/>
              <a:gd name="T13" fmla="*/ 148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0" y="148"/>
                </a:moveTo>
                <a:cubicBezTo>
                  <a:pt x="41" y="148"/>
                  <a:pt x="78" y="131"/>
                  <a:pt x="105" y="105"/>
                </a:cubicBezTo>
                <a:cubicBezTo>
                  <a:pt x="132" y="78"/>
                  <a:pt x="149" y="41"/>
                  <a:pt x="149" y="0"/>
                </a:cubicBezTo>
                <a:cubicBezTo>
                  <a:pt x="242" y="0"/>
                  <a:pt x="242" y="0"/>
                  <a:pt x="242" y="0"/>
                </a:cubicBezTo>
                <a:cubicBezTo>
                  <a:pt x="242" y="67"/>
                  <a:pt x="215" y="127"/>
                  <a:pt x="171" y="171"/>
                </a:cubicBezTo>
                <a:cubicBezTo>
                  <a:pt x="127" y="215"/>
                  <a:pt x="67" y="242"/>
                  <a:pt x="0" y="242"/>
                </a:cubicBezTo>
                <a:lnTo>
                  <a:pt x="0" y="14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3993" tIns="41997" rIns="83993" bIns="4199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4"/>
          <p:cNvSpPr>
            <a:spLocks/>
          </p:cNvSpPr>
          <p:nvPr/>
        </p:nvSpPr>
        <p:spPr bwMode="auto">
          <a:xfrm>
            <a:off x="5088451" y="4525026"/>
            <a:ext cx="1022407" cy="1027529"/>
          </a:xfrm>
          <a:custGeom>
            <a:avLst/>
            <a:gdLst>
              <a:gd name="T0" fmla="*/ 241 w 241"/>
              <a:gd name="T1" fmla="*/ 242 h 242"/>
              <a:gd name="T2" fmla="*/ 71 w 241"/>
              <a:gd name="T3" fmla="*/ 171 h 242"/>
              <a:gd name="T4" fmla="*/ 0 w 241"/>
              <a:gd name="T5" fmla="*/ 0 h 242"/>
              <a:gd name="T6" fmla="*/ 93 w 241"/>
              <a:gd name="T7" fmla="*/ 0 h 242"/>
              <a:gd name="T8" fmla="*/ 137 w 241"/>
              <a:gd name="T9" fmla="*/ 105 h 242"/>
              <a:gd name="T10" fmla="*/ 241 w 241"/>
              <a:gd name="T11" fmla="*/ 148 h 242"/>
              <a:gd name="T12" fmla="*/ 241 w 241"/>
              <a:gd name="T1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241" y="242"/>
                </a:moveTo>
                <a:cubicBezTo>
                  <a:pt x="175" y="242"/>
                  <a:pt x="114" y="215"/>
                  <a:pt x="71" y="171"/>
                </a:cubicBezTo>
                <a:cubicBezTo>
                  <a:pt x="27" y="127"/>
                  <a:pt x="0" y="67"/>
                  <a:pt x="0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41"/>
                  <a:pt x="110" y="78"/>
                  <a:pt x="137" y="105"/>
                </a:cubicBezTo>
                <a:cubicBezTo>
                  <a:pt x="163" y="131"/>
                  <a:pt x="200" y="148"/>
                  <a:pt x="241" y="148"/>
                </a:cubicBezTo>
                <a:lnTo>
                  <a:pt x="241" y="24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3993" tIns="41997" rIns="83993" bIns="4199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5"/>
          <p:cNvSpPr>
            <a:spLocks/>
          </p:cNvSpPr>
          <p:nvPr/>
        </p:nvSpPr>
        <p:spPr bwMode="auto">
          <a:xfrm>
            <a:off x="4459554" y="3499291"/>
            <a:ext cx="1022407" cy="1025733"/>
          </a:xfrm>
          <a:custGeom>
            <a:avLst/>
            <a:gdLst>
              <a:gd name="T0" fmla="*/ 0 w 241"/>
              <a:gd name="T1" fmla="*/ 0 h 242"/>
              <a:gd name="T2" fmla="*/ 170 w 241"/>
              <a:gd name="T3" fmla="*/ 71 h 242"/>
              <a:gd name="T4" fmla="*/ 241 w 241"/>
              <a:gd name="T5" fmla="*/ 242 h 242"/>
              <a:gd name="T6" fmla="*/ 148 w 241"/>
              <a:gd name="T7" fmla="*/ 242 h 242"/>
              <a:gd name="T8" fmla="*/ 104 w 241"/>
              <a:gd name="T9" fmla="*/ 137 h 242"/>
              <a:gd name="T10" fmla="*/ 0 w 241"/>
              <a:gd name="T11" fmla="*/ 94 h 242"/>
              <a:gd name="T12" fmla="*/ 0 w 241"/>
              <a:gd name="T13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0" y="0"/>
                </a:moveTo>
                <a:cubicBezTo>
                  <a:pt x="66" y="0"/>
                  <a:pt x="127" y="27"/>
                  <a:pt x="170" y="71"/>
                </a:cubicBezTo>
                <a:cubicBezTo>
                  <a:pt x="214" y="115"/>
                  <a:pt x="241" y="175"/>
                  <a:pt x="241" y="242"/>
                </a:cubicBezTo>
                <a:cubicBezTo>
                  <a:pt x="148" y="242"/>
                  <a:pt x="148" y="242"/>
                  <a:pt x="148" y="242"/>
                </a:cubicBezTo>
                <a:cubicBezTo>
                  <a:pt x="148" y="201"/>
                  <a:pt x="131" y="164"/>
                  <a:pt x="104" y="137"/>
                </a:cubicBezTo>
                <a:cubicBezTo>
                  <a:pt x="78" y="110"/>
                  <a:pt x="40" y="94"/>
                  <a:pt x="0" y="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3993" tIns="41997" rIns="83993" bIns="4199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6"/>
          <p:cNvSpPr>
            <a:spLocks/>
          </p:cNvSpPr>
          <p:nvPr/>
        </p:nvSpPr>
        <p:spPr bwMode="auto">
          <a:xfrm>
            <a:off x="3431760" y="3499291"/>
            <a:ext cx="1027797" cy="1025733"/>
          </a:xfrm>
          <a:custGeom>
            <a:avLst/>
            <a:gdLst>
              <a:gd name="T0" fmla="*/ 242 w 242"/>
              <a:gd name="T1" fmla="*/ 94 h 242"/>
              <a:gd name="T2" fmla="*/ 137 w 242"/>
              <a:gd name="T3" fmla="*/ 137 h 242"/>
              <a:gd name="T4" fmla="*/ 93 w 242"/>
              <a:gd name="T5" fmla="*/ 242 h 242"/>
              <a:gd name="T6" fmla="*/ 0 w 242"/>
              <a:gd name="T7" fmla="*/ 242 h 242"/>
              <a:gd name="T8" fmla="*/ 71 w 242"/>
              <a:gd name="T9" fmla="*/ 71 h 242"/>
              <a:gd name="T10" fmla="*/ 242 w 242"/>
              <a:gd name="T11" fmla="*/ 0 h 242"/>
              <a:gd name="T12" fmla="*/ 242 w 242"/>
              <a:gd name="T13" fmla="*/ 94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" h="242">
                <a:moveTo>
                  <a:pt x="242" y="94"/>
                </a:moveTo>
                <a:cubicBezTo>
                  <a:pt x="201" y="94"/>
                  <a:pt x="164" y="110"/>
                  <a:pt x="137" y="137"/>
                </a:cubicBezTo>
                <a:cubicBezTo>
                  <a:pt x="110" y="164"/>
                  <a:pt x="93" y="201"/>
                  <a:pt x="93" y="242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175"/>
                  <a:pt x="27" y="115"/>
                  <a:pt x="71" y="71"/>
                </a:cubicBezTo>
                <a:cubicBezTo>
                  <a:pt x="114" y="27"/>
                  <a:pt x="175" y="0"/>
                  <a:pt x="242" y="0"/>
                </a:cubicBezTo>
                <a:lnTo>
                  <a:pt x="242" y="9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3993" tIns="41997" rIns="83993" bIns="4199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7"/>
          <p:cNvSpPr>
            <a:spLocks/>
          </p:cNvSpPr>
          <p:nvPr/>
        </p:nvSpPr>
        <p:spPr bwMode="auto">
          <a:xfrm>
            <a:off x="2804657" y="4525026"/>
            <a:ext cx="1022407" cy="1027529"/>
          </a:xfrm>
          <a:custGeom>
            <a:avLst/>
            <a:gdLst>
              <a:gd name="T0" fmla="*/ 0 w 241"/>
              <a:gd name="T1" fmla="*/ 148 h 242"/>
              <a:gd name="T2" fmla="*/ 105 w 241"/>
              <a:gd name="T3" fmla="*/ 105 h 242"/>
              <a:gd name="T4" fmla="*/ 148 w 241"/>
              <a:gd name="T5" fmla="*/ 0 h 242"/>
              <a:gd name="T6" fmla="*/ 241 w 241"/>
              <a:gd name="T7" fmla="*/ 0 h 242"/>
              <a:gd name="T8" fmla="*/ 171 w 241"/>
              <a:gd name="T9" fmla="*/ 171 h 242"/>
              <a:gd name="T10" fmla="*/ 0 w 241"/>
              <a:gd name="T11" fmla="*/ 242 h 242"/>
              <a:gd name="T12" fmla="*/ 0 w 241"/>
              <a:gd name="T13" fmla="*/ 148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42">
                <a:moveTo>
                  <a:pt x="0" y="148"/>
                </a:moveTo>
                <a:cubicBezTo>
                  <a:pt x="41" y="148"/>
                  <a:pt x="78" y="131"/>
                  <a:pt x="105" y="105"/>
                </a:cubicBezTo>
                <a:cubicBezTo>
                  <a:pt x="131" y="78"/>
                  <a:pt x="148" y="41"/>
                  <a:pt x="148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1" y="67"/>
                  <a:pt x="214" y="127"/>
                  <a:pt x="171" y="171"/>
                </a:cubicBezTo>
                <a:cubicBezTo>
                  <a:pt x="127" y="215"/>
                  <a:pt x="67" y="242"/>
                  <a:pt x="0" y="242"/>
                </a:cubicBezTo>
                <a:lnTo>
                  <a:pt x="0" y="14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3993" tIns="41997" rIns="83993" bIns="4199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420651" y="1844826"/>
            <a:ext cx="2771349" cy="3998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3993" tIns="41997" rIns="83993" bIns="41997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5152693"/>
            <a:ext cx="2816536" cy="3998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3993" tIns="41997" rIns="83993" bIns="4199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TextBox 61"/>
          <p:cNvSpPr txBox="1"/>
          <p:nvPr/>
        </p:nvSpPr>
        <p:spPr>
          <a:xfrm>
            <a:off x="9001094" y="2439461"/>
            <a:ext cx="2117676" cy="383614"/>
          </a:xfrm>
          <a:prstGeom prst="rect">
            <a:avLst/>
          </a:prstGeom>
          <a:noFill/>
        </p:spPr>
        <p:txBody>
          <a:bodyPr wrap="square" lIns="83993" tIns="41997" rIns="83993" bIns="41997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67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1</a:t>
            </a:r>
            <a:r>
              <a:rPr lang="zh-CN" altLang="en-US" sz="1467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、概述性文字观点</a:t>
            </a:r>
          </a:p>
        </p:txBody>
      </p:sp>
      <p:sp>
        <p:nvSpPr>
          <p:cNvPr id="19" name="TextBox 62"/>
          <p:cNvSpPr txBox="1"/>
          <p:nvPr/>
        </p:nvSpPr>
        <p:spPr>
          <a:xfrm>
            <a:off x="9001098" y="2819565"/>
            <a:ext cx="2640241" cy="725182"/>
          </a:xfrm>
          <a:prstGeom prst="rect">
            <a:avLst/>
          </a:prstGeom>
          <a:noFill/>
        </p:spPr>
        <p:txBody>
          <a:bodyPr wrap="square" lIns="83993" tIns="41997" rIns="83993" bIns="41997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20" name="TextBox 63"/>
          <p:cNvSpPr txBox="1"/>
          <p:nvPr/>
        </p:nvSpPr>
        <p:spPr>
          <a:xfrm>
            <a:off x="2495131" y="2004100"/>
            <a:ext cx="2352171" cy="383614"/>
          </a:xfrm>
          <a:prstGeom prst="rect">
            <a:avLst/>
          </a:prstGeom>
          <a:noFill/>
        </p:spPr>
        <p:txBody>
          <a:bodyPr wrap="square" lIns="83993" tIns="41997" rIns="83993" bIns="41997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67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2 </a:t>
            </a:r>
            <a:r>
              <a:rPr lang="zh-CN" altLang="en-US" sz="1467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、概述性文字观点</a:t>
            </a:r>
          </a:p>
        </p:txBody>
      </p:sp>
      <p:sp>
        <p:nvSpPr>
          <p:cNvPr id="21" name="TextBox 64"/>
          <p:cNvSpPr txBox="1"/>
          <p:nvPr/>
        </p:nvSpPr>
        <p:spPr>
          <a:xfrm>
            <a:off x="2207062" y="2384203"/>
            <a:ext cx="2640241" cy="725182"/>
          </a:xfrm>
          <a:prstGeom prst="rect">
            <a:avLst/>
          </a:prstGeom>
          <a:noFill/>
        </p:spPr>
        <p:txBody>
          <a:bodyPr wrap="square" lIns="83993" tIns="41997" rIns="83993" bIns="41997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22" name="TextBox 65"/>
          <p:cNvSpPr txBox="1"/>
          <p:nvPr/>
        </p:nvSpPr>
        <p:spPr>
          <a:xfrm>
            <a:off x="7416711" y="4102543"/>
            <a:ext cx="2117676" cy="383614"/>
          </a:xfrm>
          <a:prstGeom prst="rect">
            <a:avLst/>
          </a:prstGeom>
          <a:noFill/>
        </p:spPr>
        <p:txBody>
          <a:bodyPr wrap="square" lIns="83993" tIns="41997" rIns="83993" bIns="41997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67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3 </a:t>
            </a:r>
            <a:r>
              <a:rPr lang="zh-CN" altLang="en-US" sz="1467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、概述性文字观点</a:t>
            </a:r>
          </a:p>
        </p:txBody>
      </p:sp>
      <p:sp>
        <p:nvSpPr>
          <p:cNvPr id="23" name="TextBox 66"/>
          <p:cNvSpPr txBox="1"/>
          <p:nvPr/>
        </p:nvSpPr>
        <p:spPr>
          <a:xfrm>
            <a:off x="7416716" y="4482646"/>
            <a:ext cx="2640241" cy="725182"/>
          </a:xfrm>
          <a:prstGeom prst="rect">
            <a:avLst/>
          </a:prstGeom>
          <a:noFill/>
        </p:spPr>
        <p:txBody>
          <a:bodyPr wrap="square" lIns="83993" tIns="41997" rIns="83993" bIns="41997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</a:t>
            </a:r>
            <a:r>
              <a:rPr lang="zh-CN" altLang="en-US" sz="1067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在这里。</a:t>
            </a:r>
          </a:p>
        </p:txBody>
      </p:sp>
      <p:sp>
        <p:nvSpPr>
          <p:cNvPr id="24" name="TextBox 67"/>
          <p:cNvSpPr txBox="1"/>
          <p:nvPr/>
        </p:nvSpPr>
        <p:spPr>
          <a:xfrm>
            <a:off x="1073226" y="3703367"/>
            <a:ext cx="2117676" cy="383614"/>
          </a:xfrm>
          <a:prstGeom prst="rect">
            <a:avLst/>
          </a:prstGeom>
          <a:noFill/>
        </p:spPr>
        <p:txBody>
          <a:bodyPr wrap="square" lIns="83993" tIns="41997" rIns="83993" bIns="41997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67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4</a:t>
            </a:r>
            <a:r>
              <a:rPr lang="zh-CN" altLang="en-US" sz="1467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、概述性文字观点</a:t>
            </a:r>
          </a:p>
        </p:txBody>
      </p:sp>
      <p:sp>
        <p:nvSpPr>
          <p:cNvPr id="25" name="TextBox 68"/>
          <p:cNvSpPr txBox="1"/>
          <p:nvPr/>
        </p:nvSpPr>
        <p:spPr>
          <a:xfrm>
            <a:off x="550662" y="4083469"/>
            <a:ext cx="2640241" cy="725182"/>
          </a:xfrm>
          <a:prstGeom prst="rect">
            <a:avLst/>
          </a:prstGeom>
          <a:noFill/>
        </p:spPr>
        <p:txBody>
          <a:bodyPr wrap="square" lIns="83993" tIns="41997" rIns="83993" bIns="41997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26" name="椭圆 25"/>
          <p:cNvSpPr/>
          <p:nvPr/>
        </p:nvSpPr>
        <p:spPr>
          <a:xfrm>
            <a:off x="7217715" y="2327982"/>
            <a:ext cx="1099671" cy="1099527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562819" y="2327982"/>
            <a:ext cx="1099671" cy="1099527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562819" y="3973397"/>
            <a:ext cx="1099671" cy="1099527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907921" y="3973397"/>
            <a:ext cx="1099671" cy="1099527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Freeform 6"/>
          <p:cNvSpPr>
            <a:spLocks noEditPoints="1"/>
          </p:cNvSpPr>
          <p:nvPr/>
        </p:nvSpPr>
        <p:spPr bwMode="auto">
          <a:xfrm>
            <a:off x="5883147" y="2648267"/>
            <a:ext cx="459013" cy="458955"/>
          </a:xfrm>
          <a:custGeom>
            <a:avLst/>
            <a:gdLst>
              <a:gd name="T0" fmla="*/ 251 w 251"/>
              <a:gd name="T1" fmla="*/ 100 h 251"/>
              <a:gd name="T2" fmla="*/ 218 w 251"/>
              <a:gd name="T3" fmla="*/ 111 h 251"/>
              <a:gd name="T4" fmla="*/ 140 w 251"/>
              <a:gd name="T5" fmla="*/ 33 h 251"/>
              <a:gd name="T6" fmla="*/ 151 w 251"/>
              <a:gd name="T7" fmla="*/ 0 h 251"/>
              <a:gd name="T8" fmla="*/ 251 w 251"/>
              <a:gd name="T9" fmla="*/ 100 h 251"/>
              <a:gd name="T10" fmla="*/ 122 w 251"/>
              <a:gd name="T11" fmla="*/ 51 h 251"/>
              <a:gd name="T12" fmla="*/ 200 w 251"/>
              <a:gd name="T13" fmla="*/ 129 h 251"/>
              <a:gd name="T14" fmla="*/ 200 w 251"/>
              <a:gd name="T15" fmla="*/ 129 h 251"/>
              <a:gd name="T16" fmla="*/ 166 w 251"/>
              <a:gd name="T17" fmla="*/ 207 h 251"/>
              <a:gd name="T18" fmla="*/ 33 w 251"/>
              <a:gd name="T19" fmla="*/ 251 h 251"/>
              <a:gd name="T20" fmla="*/ 0 w 251"/>
              <a:gd name="T21" fmla="*/ 218 h 251"/>
              <a:gd name="T22" fmla="*/ 44 w 251"/>
              <a:gd name="T23" fmla="*/ 84 h 251"/>
              <a:gd name="T24" fmla="*/ 122 w 251"/>
              <a:gd name="T25" fmla="*/ 51 h 251"/>
              <a:gd name="T26" fmla="*/ 181 w 251"/>
              <a:gd name="T27" fmla="*/ 133 h 251"/>
              <a:gd name="T28" fmla="*/ 118 w 251"/>
              <a:gd name="T29" fmla="*/ 70 h 251"/>
              <a:gd name="T30" fmla="*/ 57 w 251"/>
              <a:gd name="T31" fmla="*/ 96 h 251"/>
              <a:gd name="T32" fmla="*/ 18 w 251"/>
              <a:gd name="T33" fmla="*/ 214 h 251"/>
              <a:gd name="T34" fmla="*/ 22 w 251"/>
              <a:gd name="T35" fmla="*/ 218 h 251"/>
              <a:gd name="T36" fmla="*/ 91 w 251"/>
              <a:gd name="T37" fmla="*/ 149 h 251"/>
              <a:gd name="T38" fmla="*/ 95 w 251"/>
              <a:gd name="T39" fmla="*/ 122 h 251"/>
              <a:gd name="T40" fmla="*/ 129 w 251"/>
              <a:gd name="T41" fmla="*/ 122 h 251"/>
              <a:gd name="T42" fmla="*/ 129 w 251"/>
              <a:gd name="T43" fmla="*/ 156 h 251"/>
              <a:gd name="T44" fmla="*/ 102 w 251"/>
              <a:gd name="T45" fmla="*/ 160 h 251"/>
              <a:gd name="T46" fmla="*/ 33 w 251"/>
              <a:gd name="T47" fmla="*/ 229 h 251"/>
              <a:gd name="T48" fmla="*/ 37 w 251"/>
              <a:gd name="T49" fmla="*/ 233 h 251"/>
              <a:gd name="T50" fmla="*/ 155 w 251"/>
              <a:gd name="T51" fmla="*/ 194 h 251"/>
              <a:gd name="T52" fmla="*/ 181 w 251"/>
              <a:gd name="T53" fmla="*/ 133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51" h="251">
                <a:moveTo>
                  <a:pt x="251" y="100"/>
                </a:moveTo>
                <a:cubicBezTo>
                  <a:pt x="218" y="111"/>
                  <a:pt x="218" y="111"/>
                  <a:pt x="218" y="111"/>
                </a:cubicBezTo>
                <a:cubicBezTo>
                  <a:pt x="140" y="33"/>
                  <a:pt x="140" y="33"/>
                  <a:pt x="140" y="33"/>
                </a:cubicBezTo>
                <a:cubicBezTo>
                  <a:pt x="151" y="0"/>
                  <a:pt x="151" y="0"/>
                  <a:pt x="151" y="0"/>
                </a:cubicBezTo>
                <a:lnTo>
                  <a:pt x="251" y="100"/>
                </a:lnTo>
                <a:close/>
                <a:moveTo>
                  <a:pt x="122" y="51"/>
                </a:moveTo>
                <a:cubicBezTo>
                  <a:pt x="200" y="129"/>
                  <a:pt x="200" y="129"/>
                  <a:pt x="200" y="129"/>
                </a:cubicBezTo>
                <a:cubicBezTo>
                  <a:pt x="200" y="129"/>
                  <a:pt x="200" y="129"/>
                  <a:pt x="200" y="129"/>
                </a:cubicBezTo>
                <a:cubicBezTo>
                  <a:pt x="166" y="207"/>
                  <a:pt x="166" y="207"/>
                  <a:pt x="166" y="207"/>
                </a:cubicBezTo>
                <a:cubicBezTo>
                  <a:pt x="33" y="251"/>
                  <a:pt x="33" y="251"/>
                  <a:pt x="33" y="251"/>
                </a:cubicBezTo>
                <a:cubicBezTo>
                  <a:pt x="0" y="218"/>
                  <a:pt x="0" y="218"/>
                  <a:pt x="0" y="218"/>
                </a:cubicBezTo>
                <a:cubicBezTo>
                  <a:pt x="44" y="84"/>
                  <a:pt x="44" y="84"/>
                  <a:pt x="44" y="84"/>
                </a:cubicBezTo>
                <a:lnTo>
                  <a:pt x="122" y="51"/>
                </a:lnTo>
                <a:close/>
                <a:moveTo>
                  <a:pt x="181" y="133"/>
                </a:moveTo>
                <a:cubicBezTo>
                  <a:pt x="118" y="70"/>
                  <a:pt x="118" y="70"/>
                  <a:pt x="118" y="70"/>
                </a:cubicBezTo>
                <a:cubicBezTo>
                  <a:pt x="57" y="96"/>
                  <a:pt x="57" y="96"/>
                  <a:pt x="57" y="96"/>
                </a:cubicBezTo>
                <a:cubicBezTo>
                  <a:pt x="18" y="214"/>
                  <a:pt x="18" y="214"/>
                  <a:pt x="18" y="214"/>
                </a:cubicBezTo>
                <a:cubicBezTo>
                  <a:pt x="22" y="218"/>
                  <a:pt x="22" y="218"/>
                  <a:pt x="22" y="218"/>
                </a:cubicBezTo>
                <a:cubicBezTo>
                  <a:pt x="91" y="149"/>
                  <a:pt x="91" y="149"/>
                  <a:pt x="91" y="149"/>
                </a:cubicBezTo>
                <a:cubicBezTo>
                  <a:pt x="87" y="140"/>
                  <a:pt x="88" y="130"/>
                  <a:pt x="95" y="122"/>
                </a:cubicBezTo>
                <a:cubicBezTo>
                  <a:pt x="104" y="113"/>
                  <a:pt x="119" y="113"/>
                  <a:pt x="129" y="122"/>
                </a:cubicBezTo>
                <a:cubicBezTo>
                  <a:pt x="138" y="132"/>
                  <a:pt x="138" y="146"/>
                  <a:pt x="129" y="156"/>
                </a:cubicBezTo>
                <a:cubicBezTo>
                  <a:pt x="121" y="163"/>
                  <a:pt x="111" y="164"/>
                  <a:pt x="102" y="160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37" y="233"/>
                  <a:pt x="37" y="233"/>
                  <a:pt x="37" y="233"/>
                </a:cubicBezTo>
                <a:cubicBezTo>
                  <a:pt x="155" y="194"/>
                  <a:pt x="155" y="194"/>
                  <a:pt x="155" y="194"/>
                </a:cubicBezTo>
                <a:lnTo>
                  <a:pt x="181" y="133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7"/>
          <p:cNvSpPr>
            <a:spLocks noEditPoints="1"/>
          </p:cNvSpPr>
          <p:nvPr/>
        </p:nvSpPr>
        <p:spPr bwMode="auto">
          <a:xfrm>
            <a:off x="5934953" y="4285854"/>
            <a:ext cx="355407" cy="474615"/>
          </a:xfrm>
          <a:custGeom>
            <a:avLst/>
            <a:gdLst>
              <a:gd name="T0" fmla="*/ 173 w 188"/>
              <a:gd name="T1" fmla="*/ 16 h 251"/>
              <a:gd name="T2" fmla="*/ 188 w 188"/>
              <a:gd name="T3" fmla="*/ 16 h 251"/>
              <a:gd name="T4" fmla="*/ 188 w 188"/>
              <a:gd name="T5" fmla="*/ 0 h 251"/>
              <a:gd name="T6" fmla="*/ 0 w 188"/>
              <a:gd name="T7" fmla="*/ 0 h 251"/>
              <a:gd name="T8" fmla="*/ 0 w 188"/>
              <a:gd name="T9" fmla="*/ 16 h 251"/>
              <a:gd name="T10" fmla="*/ 15 w 188"/>
              <a:gd name="T11" fmla="*/ 16 h 251"/>
              <a:gd name="T12" fmla="*/ 15 w 188"/>
              <a:gd name="T13" fmla="*/ 31 h 251"/>
              <a:gd name="T14" fmla="*/ 23 w 188"/>
              <a:gd name="T15" fmla="*/ 31 h 251"/>
              <a:gd name="T16" fmla="*/ 48 w 188"/>
              <a:gd name="T17" fmla="*/ 118 h 251"/>
              <a:gd name="T18" fmla="*/ 61 w 188"/>
              <a:gd name="T19" fmla="*/ 126 h 251"/>
              <a:gd name="T20" fmla="*/ 48 w 188"/>
              <a:gd name="T21" fmla="*/ 134 h 251"/>
              <a:gd name="T22" fmla="*/ 23 w 188"/>
              <a:gd name="T23" fmla="*/ 220 h 251"/>
              <a:gd name="T24" fmla="*/ 15 w 188"/>
              <a:gd name="T25" fmla="*/ 220 h 251"/>
              <a:gd name="T26" fmla="*/ 15 w 188"/>
              <a:gd name="T27" fmla="*/ 236 h 251"/>
              <a:gd name="T28" fmla="*/ 0 w 188"/>
              <a:gd name="T29" fmla="*/ 236 h 251"/>
              <a:gd name="T30" fmla="*/ 0 w 188"/>
              <a:gd name="T31" fmla="*/ 251 h 251"/>
              <a:gd name="T32" fmla="*/ 188 w 188"/>
              <a:gd name="T33" fmla="*/ 251 h 251"/>
              <a:gd name="T34" fmla="*/ 188 w 188"/>
              <a:gd name="T35" fmla="*/ 236 h 251"/>
              <a:gd name="T36" fmla="*/ 173 w 188"/>
              <a:gd name="T37" fmla="*/ 236 h 251"/>
              <a:gd name="T38" fmla="*/ 173 w 188"/>
              <a:gd name="T39" fmla="*/ 220 h 251"/>
              <a:gd name="T40" fmla="*/ 165 w 188"/>
              <a:gd name="T41" fmla="*/ 220 h 251"/>
              <a:gd name="T42" fmla="*/ 140 w 188"/>
              <a:gd name="T43" fmla="*/ 134 h 251"/>
              <a:gd name="T44" fmla="*/ 127 w 188"/>
              <a:gd name="T45" fmla="*/ 126 h 251"/>
              <a:gd name="T46" fmla="*/ 140 w 188"/>
              <a:gd name="T47" fmla="*/ 118 h 251"/>
              <a:gd name="T48" fmla="*/ 165 w 188"/>
              <a:gd name="T49" fmla="*/ 31 h 251"/>
              <a:gd name="T50" fmla="*/ 173 w 188"/>
              <a:gd name="T51" fmla="*/ 31 h 251"/>
              <a:gd name="T52" fmla="*/ 173 w 188"/>
              <a:gd name="T53" fmla="*/ 16 h 251"/>
              <a:gd name="T54" fmla="*/ 131 w 188"/>
              <a:gd name="T55" fmla="*/ 105 h 251"/>
              <a:gd name="T56" fmla="*/ 110 w 188"/>
              <a:gd name="T57" fmla="*/ 116 h 251"/>
              <a:gd name="T58" fmla="*/ 110 w 188"/>
              <a:gd name="T59" fmla="*/ 136 h 251"/>
              <a:gd name="T60" fmla="*/ 131 w 188"/>
              <a:gd name="T61" fmla="*/ 146 h 251"/>
              <a:gd name="T62" fmla="*/ 150 w 188"/>
              <a:gd name="T63" fmla="*/ 217 h 251"/>
              <a:gd name="T64" fmla="*/ 148 w 188"/>
              <a:gd name="T65" fmla="*/ 220 h 251"/>
              <a:gd name="T66" fmla="*/ 132 w 188"/>
              <a:gd name="T67" fmla="*/ 220 h 251"/>
              <a:gd name="T68" fmla="*/ 120 w 188"/>
              <a:gd name="T69" fmla="*/ 183 h 251"/>
              <a:gd name="T70" fmla="*/ 102 w 188"/>
              <a:gd name="T71" fmla="*/ 174 h 251"/>
              <a:gd name="T72" fmla="*/ 102 w 188"/>
              <a:gd name="T73" fmla="*/ 109 h 251"/>
              <a:gd name="T74" fmla="*/ 128 w 188"/>
              <a:gd name="T75" fmla="*/ 98 h 251"/>
              <a:gd name="T76" fmla="*/ 143 w 188"/>
              <a:gd name="T77" fmla="*/ 79 h 251"/>
              <a:gd name="T78" fmla="*/ 46 w 188"/>
              <a:gd name="T79" fmla="*/ 79 h 251"/>
              <a:gd name="T80" fmla="*/ 60 w 188"/>
              <a:gd name="T81" fmla="*/ 98 h 251"/>
              <a:gd name="T82" fmla="*/ 86 w 188"/>
              <a:gd name="T83" fmla="*/ 109 h 251"/>
              <a:gd name="T84" fmla="*/ 86 w 188"/>
              <a:gd name="T85" fmla="*/ 174 h 251"/>
              <a:gd name="T86" fmla="*/ 68 w 188"/>
              <a:gd name="T87" fmla="*/ 183 h 251"/>
              <a:gd name="T88" fmla="*/ 56 w 188"/>
              <a:gd name="T89" fmla="*/ 220 h 251"/>
              <a:gd name="T90" fmla="*/ 40 w 188"/>
              <a:gd name="T91" fmla="*/ 220 h 251"/>
              <a:gd name="T92" fmla="*/ 38 w 188"/>
              <a:gd name="T93" fmla="*/ 217 h 251"/>
              <a:gd name="T94" fmla="*/ 57 w 188"/>
              <a:gd name="T95" fmla="*/ 146 h 251"/>
              <a:gd name="T96" fmla="*/ 78 w 188"/>
              <a:gd name="T97" fmla="*/ 136 h 251"/>
              <a:gd name="T98" fmla="*/ 78 w 188"/>
              <a:gd name="T99" fmla="*/ 116 h 251"/>
              <a:gd name="T100" fmla="*/ 57 w 188"/>
              <a:gd name="T101" fmla="*/ 105 h 251"/>
              <a:gd name="T102" fmla="*/ 38 w 188"/>
              <a:gd name="T103" fmla="*/ 34 h 251"/>
              <a:gd name="T104" fmla="*/ 40 w 188"/>
              <a:gd name="T105" fmla="*/ 31 h 251"/>
              <a:gd name="T106" fmla="*/ 148 w 188"/>
              <a:gd name="T107" fmla="*/ 31 h 251"/>
              <a:gd name="T108" fmla="*/ 150 w 188"/>
              <a:gd name="T109" fmla="*/ 34 h 251"/>
              <a:gd name="T110" fmla="*/ 131 w 188"/>
              <a:gd name="T111" fmla="*/ 105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88" h="251">
                <a:moveTo>
                  <a:pt x="173" y="16"/>
                </a:moveTo>
                <a:cubicBezTo>
                  <a:pt x="188" y="16"/>
                  <a:pt x="188" y="16"/>
                  <a:pt x="188" y="16"/>
                </a:cubicBezTo>
                <a:cubicBezTo>
                  <a:pt x="188" y="0"/>
                  <a:pt x="188" y="0"/>
                  <a:pt x="18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31"/>
                  <a:pt x="15" y="31"/>
                  <a:pt x="15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12" y="62"/>
                  <a:pt x="21" y="98"/>
                  <a:pt x="48" y="118"/>
                </a:cubicBezTo>
                <a:cubicBezTo>
                  <a:pt x="52" y="121"/>
                  <a:pt x="56" y="123"/>
                  <a:pt x="61" y="126"/>
                </a:cubicBezTo>
                <a:cubicBezTo>
                  <a:pt x="56" y="128"/>
                  <a:pt x="52" y="130"/>
                  <a:pt x="48" y="134"/>
                </a:cubicBezTo>
                <a:cubicBezTo>
                  <a:pt x="21" y="154"/>
                  <a:pt x="12" y="189"/>
                  <a:pt x="23" y="220"/>
                </a:cubicBezTo>
                <a:cubicBezTo>
                  <a:pt x="15" y="220"/>
                  <a:pt x="15" y="220"/>
                  <a:pt x="15" y="220"/>
                </a:cubicBezTo>
                <a:cubicBezTo>
                  <a:pt x="15" y="236"/>
                  <a:pt x="15" y="236"/>
                  <a:pt x="15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51"/>
                  <a:pt x="0" y="251"/>
                  <a:pt x="0" y="251"/>
                </a:cubicBezTo>
                <a:cubicBezTo>
                  <a:pt x="188" y="251"/>
                  <a:pt x="188" y="251"/>
                  <a:pt x="188" y="251"/>
                </a:cubicBezTo>
                <a:cubicBezTo>
                  <a:pt x="188" y="236"/>
                  <a:pt x="188" y="236"/>
                  <a:pt x="188" y="236"/>
                </a:cubicBezTo>
                <a:cubicBezTo>
                  <a:pt x="173" y="236"/>
                  <a:pt x="173" y="236"/>
                  <a:pt x="173" y="236"/>
                </a:cubicBezTo>
                <a:cubicBezTo>
                  <a:pt x="173" y="220"/>
                  <a:pt x="173" y="220"/>
                  <a:pt x="173" y="220"/>
                </a:cubicBezTo>
                <a:cubicBezTo>
                  <a:pt x="165" y="220"/>
                  <a:pt x="165" y="220"/>
                  <a:pt x="165" y="220"/>
                </a:cubicBezTo>
                <a:cubicBezTo>
                  <a:pt x="177" y="189"/>
                  <a:pt x="167" y="154"/>
                  <a:pt x="140" y="134"/>
                </a:cubicBezTo>
                <a:cubicBezTo>
                  <a:pt x="136" y="130"/>
                  <a:pt x="132" y="128"/>
                  <a:pt x="127" y="126"/>
                </a:cubicBezTo>
                <a:cubicBezTo>
                  <a:pt x="132" y="123"/>
                  <a:pt x="136" y="121"/>
                  <a:pt x="140" y="118"/>
                </a:cubicBezTo>
                <a:cubicBezTo>
                  <a:pt x="167" y="98"/>
                  <a:pt x="177" y="62"/>
                  <a:pt x="165" y="31"/>
                </a:cubicBezTo>
                <a:cubicBezTo>
                  <a:pt x="173" y="31"/>
                  <a:pt x="173" y="31"/>
                  <a:pt x="173" y="31"/>
                </a:cubicBezTo>
                <a:lnTo>
                  <a:pt x="173" y="16"/>
                </a:lnTo>
                <a:close/>
                <a:moveTo>
                  <a:pt x="131" y="105"/>
                </a:moveTo>
                <a:cubicBezTo>
                  <a:pt x="124" y="110"/>
                  <a:pt x="117" y="114"/>
                  <a:pt x="110" y="116"/>
                </a:cubicBezTo>
                <a:cubicBezTo>
                  <a:pt x="110" y="136"/>
                  <a:pt x="110" y="136"/>
                  <a:pt x="110" y="136"/>
                </a:cubicBezTo>
                <a:cubicBezTo>
                  <a:pt x="117" y="138"/>
                  <a:pt x="124" y="141"/>
                  <a:pt x="131" y="146"/>
                </a:cubicBezTo>
                <a:cubicBezTo>
                  <a:pt x="152" y="163"/>
                  <a:pt x="160" y="192"/>
                  <a:pt x="150" y="217"/>
                </a:cubicBezTo>
                <a:cubicBezTo>
                  <a:pt x="148" y="220"/>
                  <a:pt x="148" y="220"/>
                  <a:pt x="148" y="220"/>
                </a:cubicBezTo>
                <a:cubicBezTo>
                  <a:pt x="132" y="220"/>
                  <a:pt x="132" y="220"/>
                  <a:pt x="132" y="220"/>
                </a:cubicBezTo>
                <a:cubicBezTo>
                  <a:pt x="135" y="207"/>
                  <a:pt x="131" y="193"/>
                  <a:pt x="120" y="183"/>
                </a:cubicBezTo>
                <a:cubicBezTo>
                  <a:pt x="115" y="178"/>
                  <a:pt x="109" y="175"/>
                  <a:pt x="102" y="174"/>
                </a:cubicBezTo>
                <a:cubicBezTo>
                  <a:pt x="102" y="109"/>
                  <a:pt x="102" y="109"/>
                  <a:pt x="102" y="109"/>
                </a:cubicBezTo>
                <a:cubicBezTo>
                  <a:pt x="111" y="108"/>
                  <a:pt x="120" y="104"/>
                  <a:pt x="128" y="98"/>
                </a:cubicBezTo>
                <a:cubicBezTo>
                  <a:pt x="134" y="93"/>
                  <a:pt x="139" y="86"/>
                  <a:pt x="143" y="79"/>
                </a:cubicBezTo>
                <a:cubicBezTo>
                  <a:pt x="46" y="79"/>
                  <a:pt x="46" y="79"/>
                  <a:pt x="46" y="79"/>
                </a:cubicBezTo>
                <a:cubicBezTo>
                  <a:pt x="49" y="86"/>
                  <a:pt x="54" y="93"/>
                  <a:pt x="60" y="98"/>
                </a:cubicBezTo>
                <a:cubicBezTo>
                  <a:pt x="68" y="104"/>
                  <a:pt x="77" y="108"/>
                  <a:pt x="86" y="109"/>
                </a:cubicBezTo>
                <a:cubicBezTo>
                  <a:pt x="86" y="174"/>
                  <a:pt x="86" y="174"/>
                  <a:pt x="86" y="174"/>
                </a:cubicBezTo>
                <a:cubicBezTo>
                  <a:pt x="79" y="175"/>
                  <a:pt x="73" y="178"/>
                  <a:pt x="68" y="183"/>
                </a:cubicBezTo>
                <a:cubicBezTo>
                  <a:pt x="57" y="193"/>
                  <a:pt x="53" y="207"/>
                  <a:pt x="56" y="220"/>
                </a:cubicBezTo>
                <a:cubicBezTo>
                  <a:pt x="40" y="220"/>
                  <a:pt x="40" y="220"/>
                  <a:pt x="40" y="220"/>
                </a:cubicBezTo>
                <a:cubicBezTo>
                  <a:pt x="38" y="217"/>
                  <a:pt x="38" y="217"/>
                  <a:pt x="38" y="217"/>
                </a:cubicBezTo>
                <a:cubicBezTo>
                  <a:pt x="28" y="192"/>
                  <a:pt x="36" y="163"/>
                  <a:pt x="57" y="146"/>
                </a:cubicBezTo>
                <a:cubicBezTo>
                  <a:pt x="64" y="141"/>
                  <a:pt x="71" y="138"/>
                  <a:pt x="78" y="136"/>
                </a:cubicBezTo>
                <a:cubicBezTo>
                  <a:pt x="78" y="116"/>
                  <a:pt x="78" y="116"/>
                  <a:pt x="78" y="116"/>
                </a:cubicBezTo>
                <a:cubicBezTo>
                  <a:pt x="71" y="114"/>
                  <a:pt x="64" y="110"/>
                  <a:pt x="57" y="105"/>
                </a:cubicBezTo>
                <a:cubicBezTo>
                  <a:pt x="36" y="89"/>
                  <a:pt x="28" y="60"/>
                  <a:pt x="38" y="34"/>
                </a:cubicBezTo>
                <a:cubicBezTo>
                  <a:pt x="40" y="31"/>
                  <a:pt x="40" y="31"/>
                  <a:pt x="40" y="31"/>
                </a:cubicBezTo>
                <a:cubicBezTo>
                  <a:pt x="148" y="31"/>
                  <a:pt x="148" y="31"/>
                  <a:pt x="148" y="31"/>
                </a:cubicBezTo>
                <a:cubicBezTo>
                  <a:pt x="150" y="34"/>
                  <a:pt x="150" y="34"/>
                  <a:pt x="150" y="34"/>
                </a:cubicBezTo>
                <a:cubicBezTo>
                  <a:pt x="160" y="60"/>
                  <a:pt x="152" y="89"/>
                  <a:pt x="131" y="105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8"/>
          <p:cNvSpPr>
            <a:spLocks noEditPoints="1"/>
          </p:cNvSpPr>
          <p:nvPr/>
        </p:nvSpPr>
        <p:spPr bwMode="auto">
          <a:xfrm>
            <a:off x="4288343" y="4253862"/>
            <a:ext cx="338824" cy="538597"/>
          </a:xfrm>
          <a:custGeom>
            <a:avLst/>
            <a:gdLst>
              <a:gd name="T0" fmla="*/ 110 w 158"/>
              <a:gd name="T1" fmla="*/ 204 h 251"/>
              <a:gd name="T2" fmla="*/ 103 w 158"/>
              <a:gd name="T3" fmla="*/ 212 h 251"/>
              <a:gd name="T4" fmla="*/ 55 w 158"/>
              <a:gd name="T5" fmla="*/ 212 h 251"/>
              <a:gd name="T6" fmla="*/ 48 w 158"/>
              <a:gd name="T7" fmla="*/ 204 h 251"/>
              <a:gd name="T8" fmla="*/ 55 w 158"/>
              <a:gd name="T9" fmla="*/ 196 h 251"/>
              <a:gd name="T10" fmla="*/ 103 w 158"/>
              <a:gd name="T11" fmla="*/ 196 h 251"/>
              <a:gd name="T12" fmla="*/ 110 w 158"/>
              <a:gd name="T13" fmla="*/ 204 h 251"/>
              <a:gd name="T14" fmla="*/ 103 w 158"/>
              <a:gd name="T15" fmla="*/ 220 h 251"/>
              <a:gd name="T16" fmla="*/ 55 w 158"/>
              <a:gd name="T17" fmla="*/ 220 h 251"/>
              <a:gd name="T18" fmla="*/ 48 w 158"/>
              <a:gd name="T19" fmla="*/ 228 h 251"/>
              <a:gd name="T20" fmla="*/ 55 w 158"/>
              <a:gd name="T21" fmla="*/ 236 h 251"/>
              <a:gd name="T22" fmla="*/ 71 w 158"/>
              <a:gd name="T23" fmla="*/ 251 h 251"/>
              <a:gd name="T24" fmla="*/ 87 w 158"/>
              <a:gd name="T25" fmla="*/ 251 h 251"/>
              <a:gd name="T26" fmla="*/ 103 w 158"/>
              <a:gd name="T27" fmla="*/ 236 h 251"/>
              <a:gd name="T28" fmla="*/ 110 w 158"/>
              <a:gd name="T29" fmla="*/ 228 h 251"/>
              <a:gd name="T30" fmla="*/ 103 w 158"/>
              <a:gd name="T31" fmla="*/ 220 h 251"/>
              <a:gd name="T32" fmla="*/ 158 w 158"/>
              <a:gd name="T33" fmla="*/ 78 h 251"/>
              <a:gd name="T34" fmla="*/ 118 w 158"/>
              <a:gd name="T35" fmla="*/ 146 h 251"/>
              <a:gd name="T36" fmla="*/ 118 w 158"/>
              <a:gd name="T37" fmla="*/ 173 h 251"/>
              <a:gd name="T38" fmla="*/ 103 w 158"/>
              <a:gd name="T39" fmla="*/ 188 h 251"/>
              <a:gd name="T40" fmla="*/ 55 w 158"/>
              <a:gd name="T41" fmla="*/ 188 h 251"/>
              <a:gd name="T42" fmla="*/ 40 w 158"/>
              <a:gd name="T43" fmla="*/ 173 h 251"/>
              <a:gd name="T44" fmla="*/ 40 w 158"/>
              <a:gd name="T45" fmla="*/ 146 h 251"/>
              <a:gd name="T46" fmla="*/ 0 w 158"/>
              <a:gd name="T47" fmla="*/ 78 h 251"/>
              <a:gd name="T48" fmla="*/ 79 w 158"/>
              <a:gd name="T49" fmla="*/ 0 h 251"/>
              <a:gd name="T50" fmla="*/ 158 w 158"/>
              <a:gd name="T51" fmla="*/ 78 h 251"/>
              <a:gd name="T52" fmla="*/ 142 w 158"/>
              <a:gd name="T53" fmla="*/ 78 h 251"/>
              <a:gd name="T54" fmla="*/ 79 w 158"/>
              <a:gd name="T55" fmla="*/ 16 h 251"/>
              <a:gd name="T56" fmla="*/ 16 w 158"/>
              <a:gd name="T57" fmla="*/ 78 h 251"/>
              <a:gd name="T58" fmla="*/ 48 w 158"/>
              <a:gd name="T59" fmla="*/ 132 h 251"/>
              <a:gd name="T60" fmla="*/ 55 w 158"/>
              <a:gd name="T61" fmla="*/ 137 h 251"/>
              <a:gd name="T62" fmla="*/ 55 w 158"/>
              <a:gd name="T63" fmla="*/ 173 h 251"/>
              <a:gd name="T64" fmla="*/ 103 w 158"/>
              <a:gd name="T65" fmla="*/ 173 h 251"/>
              <a:gd name="T66" fmla="*/ 103 w 158"/>
              <a:gd name="T67" fmla="*/ 137 h 251"/>
              <a:gd name="T68" fmla="*/ 110 w 158"/>
              <a:gd name="T69" fmla="*/ 132 h 251"/>
              <a:gd name="T70" fmla="*/ 142 w 158"/>
              <a:gd name="T71" fmla="*/ 78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8" h="251">
                <a:moveTo>
                  <a:pt x="110" y="204"/>
                </a:moveTo>
                <a:cubicBezTo>
                  <a:pt x="110" y="208"/>
                  <a:pt x="107" y="212"/>
                  <a:pt x="103" y="212"/>
                </a:cubicBezTo>
                <a:cubicBezTo>
                  <a:pt x="55" y="212"/>
                  <a:pt x="55" y="212"/>
                  <a:pt x="55" y="212"/>
                </a:cubicBezTo>
                <a:cubicBezTo>
                  <a:pt x="51" y="212"/>
                  <a:pt x="48" y="208"/>
                  <a:pt x="48" y="204"/>
                </a:cubicBezTo>
                <a:cubicBezTo>
                  <a:pt x="48" y="200"/>
                  <a:pt x="51" y="196"/>
                  <a:pt x="55" y="196"/>
                </a:cubicBezTo>
                <a:cubicBezTo>
                  <a:pt x="103" y="196"/>
                  <a:pt x="103" y="196"/>
                  <a:pt x="103" y="196"/>
                </a:cubicBezTo>
                <a:cubicBezTo>
                  <a:pt x="107" y="196"/>
                  <a:pt x="110" y="200"/>
                  <a:pt x="110" y="204"/>
                </a:cubicBezTo>
                <a:close/>
                <a:moveTo>
                  <a:pt x="103" y="220"/>
                </a:moveTo>
                <a:cubicBezTo>
                  <a:pt x="55" y="220"/>
                  <a:pt x="55" y="220"/>
                  <a:pt x="55" y="220"/>
                </a:cubicBezTo>
                <a:cubicBezTo>
                  <a:pt x="51" y="220"/>
                  <a:pt x="48" y="223"/>
                  <a:pt x="48" y="228"/>
                </a:cubicBezTo>
                <a:cubicBezTo>
                  <a:pt x="48" y="232"/>
                  <a:pt x="51" y="236"/>
                  <a:pt x="55" y="236"/>
                </a:cubicBezTo>
                <a:cubicBezTo>
                  <a:pt x="55" y="244"/>
                  <a:pt x="62" y="251"/>
                  <a:pt x="71" y="251"/>
                </a:cubicBezTo>
                <a:cubicBezTo>
                  <a:pt x="87" y="251"/>
                  <a:pt x="87" y="251"/>
                  <a:pt x="87" y="251"/>
                </a:cubicBezTo>
                <a:cubicBezTo>
                  <a:pt x="96" y="251"/>
                  <a:pt x="103" y="244"/>
                  <a:pt x="103" y="236"/>
                </a:cubicBezTo>
                <a:cubicBezTo>
                  <a:pt x="107" y="236"/>
                  <a:pt x="110" y="232"/>
                  <a:pt x="110" y="228"/>
                </a:cubicBezTo>
                <a:cubicBezTo>
                  <a:pt x="110" y="223"/>
                  <a:pt x="107" y="220"/>
                  <a:pt x="103" y="220"/>
                </a:cubicBezTo>
                <a:close/>
                <a:moveTo>
                  <a:pt x="158" y="78"/>
                </a:moveTo>
                <a:cubicBezTo>
                  <a:pt x="158" y="107"/>
                  <a:pt x="142" y="132"/>
                  <a:pt x="118" y="146"/>
                </a:cubicBezTo>
                <a:cubicBezTo>
                  <a:pt x="118" y="173"/>
                  <a:pt x="118" y="173"/>
                  <a:pt x="118" y="173"/>
                </a:cubicBezTo>
                <a:cubicBezTo>
                  <a:pt x="118" y="181"/>
                  <a:pt x="111" y="188"/>
                  <a:pt x="103" y="188"/>
                </a:cubicBezTo>
                <a:cubicBezTo>
                  <a:pt x="55" y="188"/>
                  <a:pt x="55" y="188"/>
                  <a:pt x="55" y="188"/>
                </a:cubicBezTo>
                <a:cubicBezTo>
                  <a:pt x="47" y="188"/>
                  <a:pt x="40" y="181"/>
                  <a:pt x="40" y="173"/>
                </a:cubicBezTo>
                <a:cubicBezTo>
                  <a:pt x="40" y="146"/>
                  <a:pt x="40" y="146"/>
                  <a:pt x="40" y="146"/>
                </a:cubicBezTo>
                <a:cubicBezTo>
                  <a:pt x="16" y="132"/>
                  <a:pt x="0" y="107"/>
                  <a:pt x="0" y="78"/>
                </a:cubicBezTo>
                <a:cubicBezTo>
                  <a:pt x="0" y="35"/>
                  <a:pt x="36" y="0"/>
                  <a:pt x="79" y="0"/>
                </a:cubicBezTo>
                <a:cubicBezTo>
                  <a:pt x="122" y="0"/>
                  <a:pt x="158" y="35"/>
                  <a:pt x="158" y="78"/>
                </a:cubicBezTo>
                <a:close/>
                <a:moveTo>
                  <a:pt x="142" y="78"/>
                </a:moveTo>
                <a:cubicBezTo>
                  <a:pt x="142" y="44"/>
                  <a:pt x="114" y="16"/>
                  <a:pt x="79" y="16"/>
                </a:cubicBezTo>
                <a:cubicBezTo>
                  <a:pt x="44" y="16"/>
                  <a:pt x="16" y="44"/>
                  <a:pt x="16" y="78"/>
                </a:cubicBezTo>
                <a:cubicBezTo>
                  <a:pt x="16" y="101"/>
                  <a:pt x="28" y="121"/>
                  <a:pt x="48" y="132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55" y="173"/>
                  <a:pt x="55" y="173"/>
                  <a:pt x="55" y="173"/>
                </a:cubicBezTo>
                <a:cubicBezTo>
                  <a:pt x="103" y="173"/>
                  <a:pt x="103" y="173"/>
                  <a:pt x="103" y="173"/>
                </a:cubicBezTo>
                <a:cubicBezTo>
                  <a:pt x="103" y="137"/>
                  <a:pt x="103" y="137"/>
                  <a:pt x="103" y="137"/>
                </a:cubicBezTo>
                <a:cubicBezTo>
                  <a:pt x="110" y="132"/>
                  <a:pt x="110" y="132"/>
                  <a:pt x="110" y="132"/>
                </a:cubicBezTo>
                <a:cubicBezTo>
                  <a:pt x="130" y="121"/>
                  <a:pt x="142" y="101"/>
                  <a:pt x="142" y="78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7546362" y="2656583"/>
            <a:ext cx="442377" cy="442323"/>
          </a:xfrm>
          <a:custGeom>
            <a:avLst/>
            <a:gdLst>
              <a:gd name="T0" fmla="*/ 201 w 206"/>
              <a:gd name="T1" fmla="*/ 35 h 206"/>
              <a:gd name="T2" fmla="*/ 179 w 206"/>
              <a:gd name="T3" fmla="*/ 57 h 206"/>
              <a:gd name="T4" fmla="*/ 157 w 206"/>
              <a:gd name="T5" fmla="*/ 57 h 206"/>
              <a:gd name="T6" fmla="*/ 148 w 206"/>
              <a:gd name="T7" fmla="*/ 49 h 206"/>
              <a:gd name="T8" fmla="*/ 148 w 206"/>
              <a:gd name="T9" fmla="*/ 27 h 206"/>
              <a:gd name="T10" fmla="*/ 171 w 206"/>
              <a:gd name="T11" fmla="*/ 4 h 206"/>
              <a:gd name="T12" fmla="*/ 128 w 206"/>
              <a:gd name="T13" fmla="*/ 16 h 206"/>
              <a:gd name="T14" fmla="*/ 117 w 206"/>
              <a:gd name="T15" fmla="*/ 58 h 206"/>
              <a:gd name="T16" fmla="*/ 58 w 206"/>
              <a:gd name="T17" fmla="*/ 118 h 206"/>
              <a:gd name="T18" fmla="*/ 15 w 206"/>
              <a:gd name="T19" fmla="*/ 129 h 206"/>
              <a:gd name="T20" fmla="*/ 4 w 206"/>
              <a:gd name="T21" fmla="*/ 171 h 206"/>
              <a:gd name="T22" fmla="*/ 27 w 206"/>
              <a:gd name="T23" fmla="*/ 149 h 206"/>
              <a:gd name="T24" fmla="*/ 49 w 206"/>
              <a:gd name="T25" fmla="*/ 149 h 206"/>
              <a:gd name="T26" fmla="*/ 57 w 206"/>
              <a:gd name="T27" fmla="*/ 157 h 206"/>
              <a:gd name="T28" fmla="*/ 57 w 206"/>
              <a:gd name="T29" fmla="*/ 179 h 206"/>
              <a:gd name="T30" fmla="*/ 34 w 206"/>
              <a:gd name="T31" fmla="*/ 202 h 206"/>
              <a:gd name="T32" fmla="*/ 77 w 206"/>
              <a:gd name="T33" fmla="*/ 191 h 206"/>
              <a:gd name="T34" fmla="*/ 88 w 206"/>
              <a:gd name="T35" fmla="*/ 148 h 206"/>
              <a:gd name="T36" fmla="*/ 148 w 206"/>
              <a:gd name="T37" fmla="*/ 89 h 206"/>
              <a:gd name="T38" fmla="*/ 190 w 206"/>
              <a:gd name="T39" fmla="*/ 77 h 206"/>
              <a:gd name="T40" fmla="*/ 201 w 206"/>
              <a:gd name="T41" fmla="*/ 35 h 206"/>
              <a:gd name="T42" fmla="*/ 127 w 206"/>
              <a:gd name="T43" fmla="*/ 89 h 206"/>
              <a:gd name="T44" fmla="*/ 89 w 206"/>
              <a:gd name="T45" fmla="*/ 127 h 206"/>
              <a:gd name="T46" fmla="*/ 79 w 206"/>
              <a:gd name="T47" fmla="*/ 127 h 206"/>
              <a:gd name="T48" fmla="*/ 79 w 206"/>
              <a:gd name="T49" fmla="*/ 117 h 206"/>
              <a:gd name="T50" fmla="*/ 117 w 206"/>
              <a:gd name="T51" fmla="*/ 78 h 206"/>
              <a:gd name="T52" fmla="*/ 127 w 206"/>
              <a:gd name="T53" fmla="*/ 78 h 206"/>
              <a:gd name="T54" fmla="*/ 127 w 206"/>
              <a:gd name="T55" fmla="*/ 89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6" h="206">
                <a:moveTo>
                  <a:pt x="201" y="35"/>
                </a:moveTo>
                <a:cubicBezTo>
                  <a:pt x="179" y="57"/>
                  <a:pt x="179" y="57"/>
                  <a:pt x="179" y="57"/>
                </a:cubicBezTo>
                <a:cubicBezTo>
                  <a:pt x="173" y="63"/>
                  <a:pt x="163" y="63"/>
                  <a:pt x="157" y="57"/>
                </a:cubicBezTo>
                <a:cubicBezTo>
                  <a:pt x="148" y="49"/>
                  <a:pt x="148" y="49"/>
                  <a:pt x="148" y="49"/>
                </a:cubicBezTo>
                <a:cubicBezTo>
                  <a:pt x="142" y="43"/>
                  <a:pt x="142" y="33"/>
                  <a:pt x="148" y="27"/>
                </a:cubicBezTo>
                <a:cubicBezTo>
                  <a:pt x="171" y="4"/>
                  <a:pt x="171" y="4"/>
                  <a:pt x="171" y="4"/>
                </a:cubicBezTo>
                <a:cubicBezTo>
                  <a:pt x="156" y="0"/>
                  <a:pt x="140" y="4"/>
                  <a:pt x="128" y="16"/>
                </a:cubicBezTo>
                <a:cubicBezTo>
                  <a:pt x="117" y="27"/>
                  <a:pt x="113" y="44"/>
                  <a:pt x="117" y="58"/>
                </a:cubicBezTo>
                <a:cubicBezTo>
                  <a:pt x="58" y="118"/>
                  <a:pt x="58" y="118"/>
                  <a:pt x="58" y="118"/>
                </a:cubicBezTo>
                <a:cubicBezTo>
                  <a:pt x="43" y="114"/>
                  <a:pt x="27" y="117"/>
                  <a:pt x="15" y="129"/>
                </a:cubicBezTo>
                <a:cubicBezTo>
                  <a:pt x="4" y="140"/>
                  <a:pt x="0" y="157"/>
                  <a:pt x="4" y="171"/>
                </a:cubicBezTo>
                <a:cubicBezTo>
                  <a:pt x="27" y="149"/>
                  <a:pt x="27" y="149"/>
                  <a:pt x="27" y="149"/>
                </a:cubicBezTo>
                <a:cubicBezTo>
                  <a:pt x="33" y="143"/>
                  <a:pt x="43" y="143"/>
                  <a:pt x="49" y="149"/>
                </a:cubicBezTo>
                <a:cubicBezTo>
                  <a:pt x="57" y="157"/>
                  <a:pt x="57" y="157"/>
                  <a:pt x="57" y="157"/>
                </a:cubicBezTo>
                <a:cubicBezTo>
                  <a:pt x="63" y="163"/>
                  <a:pt x="63" y="173"/>
                  <a:pt x="57" y="179"/>
                </a:cubicBezTo>
                <a:cubicBezTo>
                  <a:pt x="34" y="202"/>
                  <a:pt x="34" y="202"/>
                  <a:pt x="34" y="202"/>
                </a:cubicBezTo>
                <a:cubicBezTo>
                  <a:pt x="49" y="206"/>
                  <a:pt x="65" y="202"/>
                  <a:pt x="77" y="191"/>
                </a:cubicBezTo>
                <a:cubicBezTo>
                  <a:pt x="89" y="179"/>
                  <a:pt x="92" y="163"/>
                  <a:pt x="88" y="148"/>
                </a:cubicBezTo>
                <a:cubicBezTo>
                  <a:pt x="148" y="89"/>
                  <a:pt x="148" y="89"/>
                  <a:pt x="148" y="89"/>
                </a:cubicBezTo>
                <a:cubicBezTo>
                  <a:pt x="162" y="93"/>
                  <a:pt x="179" y="89"/>
                  <a:pt x="190" y="77"/>
                </a:cubicBezTo>
                <a:cubicBezTo>
                  <a:pt x="202" y="66"/>
                  <a:pt x="206" y="49"/>
                  <a:pt x="201" y="35"/>
                </a:cubicBezTo>
                <a:close/>
                <a:moveTo>
                  <a:pt x="127" y="89"/>
                </a:moveTo>
                <a:cubicBezTo>
                  <a:pt x="89" y="127"/>
                  <a:pt x="89" y="127"/>
                  <a:pt x="89" y="127"/>
                </a:cubicBezTo>
                <a:cubicBezTo>
                  <a:pt x="86" y="130"/>
                  <a:pt x="82" y="130"/>
                  <a:pt x="79" y="127"/>
                </a:cubicBezTo>
                <a:cubicBezTo>
                  <a:pt x="76" y="124"/>
                  <a:pt x="76" y="120"/>
                  <a:pt x="79" y="117"/>
                </a:cubicBezTo>
                <a:cubicBezTo>
                  <a:pt x="117" y="78"/>
                  <a:pt x="117" y="78"/>
                  <a:pt x="117" y="78"/>
                </a:cubicBezTo>
                <a:cubicBezTo>
                  <a:pt x="120" y="76"/>
                  <a:pt x="124" y="76"/>
                  <a:pt x="127" y="78"/>
                </a:cubicBezTo>
                <a:cubicBezTo>
                  <a:pt x="130" y="81"/>
                  <a:pt x="130" y="86"/>
                  <a:pt x="127" y="89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TextBox 2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xmlns="" val="1197330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4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6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8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4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600"/>
                            </p:stCondLst>
                            <p:childTnLst>
                              <p:par>
                                <p:cTn id="7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100"/>
                            </p:stCondLst>
                            <p:childTnLst>
                              <p:par>
                                <p:cTn id="7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600"/>
                            </p:stCondLst>
                            <p:childTnLst>
                              <p:par>
                                <p:cTn id="8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100"/>
                            </p:stCondLst>
                            <p:childTnLst>
                              <p:par>
                                <p:cTn id="9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600"/>
                            </p:stCondLst>
                            <p:childTnLst>
                              <p:par>
                                <p:cTn id="10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100"/>
                            </p:stCondLst>
                            <p:childTnLst>
                              <p:par>
                                <p:cTn id="1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600"/>
                            </p:stCondLst>
                            <p:childTnLst>
                              <p:par>
                                <p:cTn id="12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100"/>
                            </p:stCondLst>
                            <p:childTnLst>
                              <p:par>
                                <p:cTn id="13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6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Box 93"/>
          <p:cNvSpPr txBox="1"/>
          <p:nvPr/>
        </p:nvSpPr>
        <p:spPr>
          <a:xfrm>
            <a:off x="1211943" y="2751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责任义务</a:t>
            </a:r>
          </a:p>
        </p:txBody>
      </p:sp>
      <p:sp>
        <p:nvSpPr>
          <p:cNvPr id="4" name="等腰三角形 21"/>
          <p:cNvSpPr/>
          <p:nvPr/>
        </p:nvSpPr>
        <p:spPr bwMode="auto">
          <a:xfrm rot="16200000" flipH="1">
            <a:off x="6047565" y="2301735"/>
            <a:ext cx="2892825" cy="2959724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" fmla="*/ 0 w 3017066"/>
              <a:gd name="connsiteY0" fmla="*/ 3083644 h 3096344"/>
              <a:gd name="connsiteX1" fmla="*/ 1356139 w 3017066"/>
              <a:gd name="connsiteY1" fmla="*/ 0 h 3096344"/>
              <a:gd name="connsiteX2" fmla="*/ 3017066 w 3017066"/>
              <a:gd name="connsiteY2" fmla="*/ 3096344 h 3096344"/>
              <a:gd name="connsiteX3" fmla="*/ 0 w 3017066"/>
              <a:gd name="connsiteY3" fmla="*/ 3083644 h 3096344"/>
              <a:gd name="connsiteX0" fmla="*/ 0 w 3017066"/>
              <a:gd name="connsiteY0" fmla="*/ 3083644 h 3096344"/>
              <a:gd name="connsiteX1" fmla="*/ 181393 w 3017066"/>
              <a:gd name="connsiteY1" fmla="*/ 22734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81393 w 3017066"/>
              <a:gd name="connsiteY1" fmla="*/ 22226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05193 w 3017066"/>
              <a:gd name="connsiteY1" fmla="*/ 24258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2601044 h 2613744"/>
              <a:gd name="connsiteX1" fmla="*/ 105193 w 3017066"/>
              <a:gd name="connsiteY1" fmla="*/ 1943223 h 2613744"/>
              <a:gd name="connsiteX2" fmla="*/ 1368839 w 3017066"/>
              <a:gd name="connsiteY2" fmla="*/ 0 h 2613744"/>
              <a:gd name="connsiteX3" fmla="*/ 3017066 w 3017066"/>
              <a:gd name="connsiteY3" fmla="*/ 2613744 h 2613744"/>
              <a:gd name="connsiteX4" fmla="*/ 0 w 3017066"/>
              <a:gd name="connsiteY4" fmla="*/ 2601044 h 2613744"/>
              <a:gd name="connsiteX0" fmla="*/ 537730 w 2919796"/>
              <a:gd name="connsiteY0" fmla="*/ 2702644 h 2702644"/>
              <a:gd name="connsiteX1" fmla="*/ 7923 w 2919796"/>
              <a:gd name="connsiteY1" fmla="*/ 1943223 h 2702644"/>
              <a:gd name="connsiteX2" fmla="*/ 1271569 w 2919796"/>
              <a:gd name="connsiteY2" fmla="*/ 0 h 2702644"/>
              <a:gd name="connsiteX3" fmla="*/ 2919796 w 2919796"/>
              <a:gd name="connsiteY3" fmla="*/ 2613744 h 2702644"/>
              <a:gd name="connsiteX4" fmla="*/ 537730 w 2919796"/>
              <a:gd name="connsiteY4" fmla="*/ 2702644 h 2702644"/>
              <a:gd name="connsiteX0" fmla="*/ 552634 w 2934700"/>
              <a:gd name="connsiteY0" fmla="*/ 2702644 h 2702644"/>
              <a:gd name="connsiteX1" fmla="*/ 22827 w 2934700"/>
              <a:gd name="connsiteY1" fmla="*/ 1943223 h 2702644"/>
              <a:gd name="connsiteX2" fmla="*/ 1286473 w 2934700"/>
              <a:gd name="connsiteY2" fmla="*/ 0 h 2702644"/>
              <a:gd name="connsiteX3" fmla="*/ 2934700 w 2934700"/>
              <a:gd name="connsiteY3" fmla="*/ 2613744 h 2702644"/>
              <a:gd name="connsiteX4" fmla="*/ 552634 w 2934700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844923"/>
              <a:gd name="connsiteX1" fmla="*/ 0 w 2911873"/>
              <a:gd name="connsiteY1" fmla="*/ 1943223 h 2844923"/>
              <a:gd name="connsiteX2" fmla="*/ 1263646 w 2911873"/>
              <a:gd name="connsiteY2" fmla="*/ 0 h 2844923"/>
              <a:gd name="connsiteX3" fmla="*/ 2911873 w 2911873"/>
              <a:gd name="connsiteY3" fmla="*/ 2613744 h 2844923"/>
              <a:gd name="connsiteX4" fmla="*/ 1241478 w 2911873"/>
              <a:gd name="connsiteY4" fmla="*/ 2844923 h 2844923"/>
              <a:gd name="connsiteX5" fmla="*/ 529807 w 2911873"/>
              <a:gd name="connsiteY5" fmla="*/ 2702644 h 2844923"/>
              <a:gd name="connsiteX0" fmla="*/ 529807 w 2619773"/>
              <a:gd name="connsiteY0" fmla="*/ 2702644 h 2844923"/>
              <a:gd name="connsiteX1" fmla="*/ 0 w 2619773"/>
              <a:gd name="connsiteY1" fmla="*/ 1943223 h 2844923"/>
              <a:gd name="connsiteX2" fmla="*/ 1263646 w 2619773"/>
              <a:gd name="connsiteY2" fmla="*/ 0 h 2844923"/>
              <a:gd name="connsiteX3" fmla="*/ 2619773 w 2619773"/>
              <a:gd name="connsiteY3" fmla="*/ 2143844 h 2844923"/>
              <a:gd name="connsiteX4" fmla="*/ 1241478 w 2619773"/>
              <a:gd name="connsiteY4" fmla="*/ 2844923 h 2844923"/>
              <a:gd name="connsiteX5" fmla="*/ 529807 w 2619773"/>
              <a:gd name="connsiteY5" fmla="*/ 2702644 h 28449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708673"/>
              <a:gd name="connsiteY0" fmla="*/ 2702644 h 2959223"/>
              <a:gd name="connsiteX1" fmla="*/ 0 w 2708673"/>
              <a:gd name="connsiteY1" fmla="*/ 1943223 h 2959223"/>
              <a:gd name="connsiteX2" fmla="*/ 1263646 w 2708673"/>
              <a:gd name="connsiteY2" fmla="*/ 0 h 2959223"/>
              <a:gd name="connsiteX3" fmla="*/ 2708673 w 2708673"/>
              <a:gd name="connsiteY3" fmla="*/ 2258144 h 2959223"/>
              <a:gd name="connsiteX4" fmla="*/ 1216078 w 2708673"/>
              <a:gd name="connsiteY4" fmla="*/ 2959223 h 2959223"/>
              <a:gd name="connsiteX5" fmla="*/ 529807 w 2708673"/>
              <a:gd name="connsiteY5" fmla="*/ 2702644 h 2959223"/>
              <a:gd name="connsiteX0" fmla="*/ 529807 w 2708673"/>
              <a:gd name="connsiteY0" fmla="*/ 2702644 h 3035423"/>
              <a:gd name="connsiteX1" fmla="*/ 0 w 2708673"/>
              <a:gd name="connsiteY1" fmla="*/ 1943223 h 3035423"/>
              <a:gd name="connsiteX2" fmla="*/ 1263646 w 2708673"/>
              <a:gd name="connsiteY2" fmla="*/ 0 h 3035423"/>
              <a:gd name="connsiteX3" fmla="*/ 2708673 w 2708673"/>
              <a:gd name="connsiteY3" fmla="*/ 2258144 h 3035423"/>
              <a:gd name="connsiteX4" fmla="*/ 1216078 w 2708673"/>
              <a:gd name="connsiteY4" fmla="*/ 3035423 h 3035423"/>
              <a:gd name="connsiteX5" fmla="*/ 529807 w 2708673"/>
              <a:gd name="connsiteY5" fmla="*/ 2702644 h 3035423"/>
              <a:gd name="connsiteX0" fmla="*/ 631407 w 2810273"/>
              <a:gd name="connsiteY0" fmla="*/ 2702644 h 3035423"/>
              <a:gd name="connsiteX1" fmla="*/ 0 w 2810273"/>
              <a:gd name="connsiteY1" fmla="*/ 1994023 h 3035423"/>
              <a:gd name="connsiteX2" fmla="*/ 1365246 w 2810273"/>
              <a:gd name="connsiteY2" fmla="*/ 0 h 3035423"/>
              <a:gd name="connsiteX3" fmla="*/ 2810273 w 2810273"/>
              <a:gd name="connsiteY3" fmla="*/ 2258144 h 3035423"/>
              <a:gd name="connsiteX4" fmla="*/ 1317678 w 2810273"/>
              <a:gd name="connsiteY4" fmla="*/ 3035423 h 3035423"/>
              <a:gd name="connsiteX5" fmla="*/ 631407 w 28102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86223"/>
              <a:gd name="connsiteX1" fmla="*/ 0 w 2899173"/>
              <a:gd name="connsiteY1" fmla="*/ 1994023 h 3086223"/>
              <a:gd name="connsiteX2" fmla="*/ 1365246 w 2899173"/>
              <a:gd name="connsiteY2" fmla="*/ 0 h 3086223"/>
              <a:gd name="connsiteX3" fmla="*/ 2899173 w 2899173"/>
              <a:gd name="connsiteY3" fmla="*/ 2461344 h 3086223"/>
              <a:gd name="connsiteX4" fmla="*/ 1330378 w 2899173"/>
              <a:gd name="connsiteY4" fmla="*/ 3086223 h 3086223"/>
              <a:gd name="connsiteX5" fmla="*/ 631407 w 2899173"/>
              <a:gd name="connsiteY5" fmla="*/ 2702644 h 30862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2908539"/>
              <a:gd name="connsiteX1" fmla="*/ 0 w 2930925"/>
              <a:gd name="connsiteY1" fmla="*/ 2032204 h 2908539"/>
              <a:gd name="connsiteX2" fmla="*/ 1396998 w 2930925"/>
              <a:gd name="connsiteY2" fmla="*/ 0 h 2908539"/>
              <a:gd name="connsiteX3" fmla="*/ 2930925 w 2930925"/>
              <a:gd name="connsiteY3" fmla="*/ 2461344 h 2908539"/>
              <a:gd name="connsiteX4" fmla="*/ 1559196 w 2930925"/>
              <a:gd name="connsiteY4" fmla="*/ 2908539 h 2908539"/>
              <a:gd name="connsiteX5" fmla="*/ 663159 w 2930925"/>
              <a:gd name="connsiteY5" fmla="*/ 2702644 h 2908539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r"/>
            <a:endParaRPr lang="zh-CN" altLang="en-US" sz="1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等腰三角形 21"/>
          <p:cNvSpPr/>
          <p:nvPr/>
        </p:nvSpPr>
        <p:spPr bwMode="auto">
          <a:xfrm rot="5400000">
            <a:off x="3181633" y="2301735"/>
            <a:ext cx="2892825" cy="2959724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" fmla="*/ 0 w 3017066"/>
              <a:gd name="connsiteY0" fmla="*/ 3083644 h 3096344"/>
              <a:gd name="connsiteX1" fmla="*/ 1356139 w 3017066"/>
              <a:gd name="connsiteY1" fmla="*/ 0 h 3096344"/>
              <a:gd name="connsiteX2" fmla="*/ 3017066 w 3017066"/>
              <a:gd name="connsiteY2" fmla="*/ 3096344 h 3096344"/>
              <a:gd name="connsiteX3" fmla="*/ 0 w 3017066"/>
              <a:gd name="connsiteY3" fmla="*/ 3083644 h 3096344"/>
              <a:gd name="connsiteX0" fmla="*/ 0 w 3017066"/>
              <a:gd name="connsiteY0" fmla="*/ 3083644 h 3096344"/>
              <a:gd name="connsiteX1" fmla="*/ 181393 w 3017066"/>
              <a:gd name="connsiteY1" fmla="*/ 22734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81393 w 3017066"/>
              <a:gd name="connsiteY1" fmla="*/ 22226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05193 w 3017066"/>
              <a:gd name="connsiteY1" fmla="*/ 24258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2601044 h 2613744"/>
              <a:gd name="connsiteX1" fmla="*/ 105193 w 3017066"/>
              <a:gd name="connsiteY1" fmla="*/ 1943223 h 2613744"/>
              <a:gd name="connsiteX2" fmla="*/ 1368839 w 3017066"/>
              <a:gd name="connsiteY2" fmla="*/ 0 h 2613744"/>
              <a:gd name="connsiteX3" fmla="*/ 3017066 w 3017066"/>
              <a:gd name="connsiteY3" fmla="*/ 2613744 h 2613744"/>
              <a:gd name="connsiteX4" fmla="*/ 0 w 3017066"/>
              <a:gd name="connsiteY4" fmla="*/ 2601044 h 2613744"/>
              <a:gd name="connsiteX0" fmla="*/ 537730 w 2919796"/>
              <a:gd name="connsiteY0" fmla="*/ 2702644 h 2702644"/>
              <a:gd name="connsiteX1" fmla="*/ 7923 w 2919796"/>
              <a:gd name="connsiteY1" fmla="*/ 1943223 h 2702644"/>
              <a:gd name="connsiteX2" fmla="*/ 1271569 w 2919796"/>
              <a:gd name="connsiteY2" fmla="*/ 0 h 2702644"/>
              <a:gd name="connsiteX3" fmla="*/ 2919796 w 2919796"/>
              <a:gd name="connsiteY3" fmla="*/ 2613744 h 2702644"/>
              <a:gd name="connsiteX4" fmla="*/ 537730 w 2919796"/>
              <a:gd name="connsiteY4" fmla="*/ 2702644 h 2702644"/>
              <a:gd name="connsiteX0" fmla="*/ 552634 w 2934700"/>
              <a:gd name="connsiteY0" fmla="*/ 2702644 h 2702644"/>
              <a:gd name="connsiteX1" fmla="*/ 22827 w 2934700"/>
              <a:gd name="connsiteY1" fmla="*/ 1943223 h 2702644"/>
              <a:gd name="connsiteX2" fmla="*/ 1286473 w 2934700"/>
              <a:gd name="connsiteY2" fmla="*/ 0 h 2702644"/>
              <a:gd name="connsiteX3" fmla="*/ 2934700 w 2934700"/>
              <a:gd name="connsiteY3" fmla="*/ 2613744 h 2702644"/>
              <a:gd name="connsiteX4" fmla="*/ 552634 w 2934700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844923"/>
              <a:gd name="connsiteX1" fmla="*/ 0 w 2911873"/>
              <a:gd name="connsiteY1" fmla="*/ 1943223 h 2844923"/>
              <a:gd name="connsiteX2" fmla="*/ 1263646 w 2911873"/>
              <a:gd name="connsiteY2" fmla="*/ 0 h 2844923"/>
              <a:gd name="connsiteX3" fmla="*/ 2911873 w 2911873"/>
              <a:gd name="connsiteY3" fmla="*/ 2613744 h 2844923"/>
              <a:gd name="connsiteX4" fmla="*/ 1241478 w 2911873"/>
              <a:gd name="connsiteY4" fmla="*/ 2844923 h 2844923"/>
              <a:gd name="connsiteX5" fmla="*/ 529807 w 2911873"/>
              <a:gd name="connsiteY5" fmla="*/ 2702644 h 2844923"/>
              <a:gd name="connsiteX0" fmla="*/ 529807 w 2619773"/>
              <a:gd name="connsiteY0" fmla="*/ 2702644 h 2844923"/>
              <a:gd name="connsiteX1" fmla="*/ 0 w 2619773"/>
              <a:gd name="connsiteY1" fmla="*/ 1943223 h 2844923"/>
              <a:gd name="connsiteX2" fmla="*/ 1263646 w 2619773"/>
              <a:gd name="connsiteY2" fmla="*/ 0 h 2844923"/>
              <a:gd name="connsiteX3" fmla="*/ 2619773 w 2619773"/>
              <a:gd name="connsiteY3" fmla="*/ 2143844 h 2844923"/>
              <a:gd name="connsiteX4" fmla="*/ 1241478 w 2619773"/>
              <a:gd name="connsiteY4" fmla="*/ 2844923 h 2844923"/>
              <a:gd name="connsiteX5" fmla="*/ 529807 w 2619773"/>
              <a:gd name="connsiteY5" fmla="*/ 2702644 h 28449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708673"/>
              <a:gd name="connsiteY0" fmla="*/ 2702644 h 2959223"/>
              <a:gd name="connsiteX1" fmla="*/ 0 w 2708673"/>
              <a:gd name="connsiteY1" fmla="*/ 1943223 h 2959223"/>
              <a:gd name="connsiteX2" fmla="*/ 1263646 w 2708673"/>
              <a:gd name="connsiteY2" fmla="*/ 0 h 2959223"/>
              <a:gd name="connsiteX3" fmla="*/ 2708673 w 2708673"/>
              <a:gd name="connsiteY3" fmla="*/ 2258144 h 2959223"/>
              <a:gd name="connsiteX4" fmla="*/ 1216078 w 2708673"/>
              <a:gd name="connsiteY4" fmla="*/ 2959223 h 2959223"/>
              <a:gd name="connsiteX5" fmla="*/ 529807 w 2708673"/>
              <a:gd name="connsiteY5" fmla="*/ 2702644 h 2959223"/>
              <a:gd name="connsiteX0" fmla="*/ 529807 w 2708673"/>
              <a:gd name="connsiteY0" fmla="*/ 2702644 h 3035423"/>
              <a:gd name="connsiteX1" fmla="*/ 0 w 2708673"/>
              <a:gd name="connsiteY1" fmla="*/ 1943223 h 3035423"/>
              <a:gd name="connsiteX2" fmla="*/ 1263646 w 2708673"/>
              <a:gd name="connsiteY2" fmla="*/ 0 h 3035423"/>
              <a:gd name="connsiteX3" fmla="*/ 2708673 w 2708673"/>
              <a:gd name="connsiteY3" fmla="*/ 2258144 h 3035423"/>
              <a:gd name="connsiteX4" fmla="*/ 1216078 w 2708673"/>
              <a:gd name="connsiteY4" fmla="*/ 3035423 h 3035423"/>
              <a:gd name="connsiteX5" fmla="*/ 529807 w 2708673"/>
              <a:gd name="connsiteY5" fmla="*/ 2702644 h 3035423"/>
              <a:gd name="connsiteX0" fmla="*/ 631407 w 2810273"/>
              <a:gd name="connsiteY0" fmla="*/ 2702644 h 3035423"/>
              <a:gd name="connsiteX1" fmla="*/ 0 w 2810273"/>
              <a:gd name="connsiteY1" fmla="*/ 1994023 h 3035423"/>
              <a:gd name="connsiteX2" fmla="*/ 1365246 w 2810273"/>
              <a:gd name="connsiteY2" fmla="*/ 0 h 3035423"/>
              <a:gd name="connsiteX3" fmla="*/ 2810273 w 2810273"/>
              <a:gd name="connsiteY3" fmla="*/ 2258144 h 3035423"/>
              <a:gd name="connsiteX4" fmla="*/ 1317678 w 2810273"/>
              <a:gd name="connsiteY4" fmla="*/ 3035423 h 3035423"/>
              <a:gd name="connsiteX5" fmla="*/ 631407 w 28102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86223"/>
              <a:gd name="connsiteX1" fmla="*/ 0 w 2899173"/>
              <a:gd name="connsiteY1" fmla="*/ 1994023 h 3086223"/>
              <a:gd name="connsiteX2" fmla="*/ 1365246 w 2899173"/>
              <a:gd name="connsiteY2" fmla="*/ 0 h 3086223"/>
              <a:gd name="connsiteX3" fmla="*/ 2899173 w 2899173"/>
              <a:gd name="connsiteY3" fmla="*/ 2461344 h 3086223"/>
              <a:gd name="connsiteX4" fmla="*/ 1330378 w 2899173"/>
              <a:gd name="connsiteY4" fmla="*/ 3086223 h 3086223"/>
              <a:gd name="connsiteX5" fmla="*/ 631407 w 2899173"/>
              <a:gd name="connsiteY5" fmla="*/ 2702644 h 30862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2908539"/>
              <a:gd name="connsiteX1" fmla="*/ 0 w 2930925"/>
              <a:gd name="connsiteY1" fmla="*/ 2032204 h 2908539"/>
              <a:gd name="connsiteX2" fmla="*/ 1396998 w 2930925"/>
              <a:gd name="connsiteY2" fmla="*/ 0 h 2908539"/>
              <a:gd name="connsiteX3" fmla="*/ 2930925 w 2930925"/>
              <a:gd name="connsiteY3" fmla="*/ 2461344 h 2908539"/>
              <a:gd name="connsiteX4" fmla="*/ 1559196 w 2930925"/>
              <a:gd name="connsiteY4" fmla="*/ 2908539 h 2908539"/>
              <a:gd name="connsiteX5" fmla="*/ 663159 w 2930925"/>
              <a:gd name="connsiteY5" fmla="*/ 2702644 h 2908539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r"/>
            <a:endParaRPr lang="zh-CN" altLang="en-US" sz="1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3150011" y="2093881"/>
            <a:ext cx="3648549" cy="3648075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dash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endParaRPr lang="zh-CN" altLang="en-US" kern="0" dirty="0">
              <a:solidFill>
                <a:sysClr val="window" lastClr="FFFFFF"/>
              </a:solidFill>
              <a:latin typeface="Calibri"/>
              <a:ea typeface="微软雅黑" pitchFamily="34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5333107" y="2093881"/>
            <a:ext cx="3650139" cy="3648075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dash"/>
          </a:ln>
          <a:effectLst/>
        </p:spPr>
        <p:txBody>
          <a:bodyPr lIns="91440" tIns="45720" rIns="91440" bIns="45720" anchor="ctr"/>
          <a:lstStyle/>
          <a:p>
            <a:pPr algn="ctr">
              <a:defRPr/>
            </a:pPr>
            <a:endParaRPr lang="zh-CN" altLang="en-US" kern="0" dirty="0">
              <a:solidFill>
                <a:sysClr val="window" lastClr="FFFFFF"/>
              </a:solidFill>
              <a:latin typeface="Calibri"/>
              <a:ea typeface="微软雅黑" pitchFamily="34" charset="-122"/>
            </a:endParaRPr>
          </a:p>
        </p:txBody>
      </p:sp>
      <p:cxnSp>
        <p:nvCxnSpPr>
          <p:cNvPr id="8" name="直接连接符 7"/>
          <p:cNvCxnSpPr>
            <a:cxnSpLocks noChangeShapeType="1"/>
          </p:cNvCxnSpPr>
          <p:nvPr/>
        </p:nvCxnSpPr>
        <p:spPr bwMode="auto">
          <a:xfrm>
            <a:off x="4151853" y="2903762"/>
            <a:ext cx="571575" cy="268287"/>
          </a:xfrm>
          <a:prstGeom prst="line">
            <a:avLst/>
          </a:prstGeom>
          <a:noFill/>
          <a:ln w="19050" algn="ctr">
            <a:solidFill>
              <a:srgbClr val="00B050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9" name="直接连接符 8"/>
          <p:cNvCxnSpPr>
            <a:cxnSpLocks noChangeShapeType="1"/>
          </p:cNvCxnSpPr>
          <p:nvPr/>
        </p:nvCxnSpPr>
        <p:spPr bwMode="auto">
          <a:xfrm>
            <a:off x="3847013" y="3727673"/>
            <a:ext cx="590627" cy="0"/>
          </a:xfrm>
          <a:prstGeom prst="line">
            <a:avLst/>
          </a:prstGeom>
          <a:noFill/>
          <a:ln w="19050" algn="ctr">
            <a:solidFill>
              <a:srgbClr val="00B050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0" name="直接连接符 9"/>
          <p:cNvCxnSpPr>
            <a:cxnSpLocks noChangeShapeType="1"/>
          </p:cNvCxnSpPr>
          <p:nvPr/>
        </p:nvCxnSpPr>
        <p:spPr bwMode="auto">
          <a:xfrm flipV="1">
            <a:off x="4151852" y="4261073"/>
            <a:ext cx="590627" cy="312739"/>
          </a:xfrm>
          <a:prstGeom prst="line">
            <a:avLst/>
          </a:prstGeom>
          <a:noFill/>
          <a:ln w="19050" algn="ctr">
            <a:solidFill>
              <a:srgbClr val="00B050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1" name="直接连接符 10"/>
          <p:cNvCxnSpPr>
            <a:cxnSpLocks noChangeShapeType="1"/>
          </p:cNvCxnSpPr>
          <p:nvPr/>
        </p:nvCxnSpPr>
        <p:spPr bwMode="auto">
          <a:xfrm flipH="1" flipV="1">
            <a:off x="7484449" y="4248373"/>
            <a:ext cx="590627" cy="312739"/>
          </a:xfrm>
          <a:prstGeom prst="line">
            <a:avLst/>
          </a:prstGeom>
          <a:noFill/>
          <a:ln w="19050" algn="ctr">
            <a:solidFill>
              <a:srgbClr val="00B050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2" name="直接连接符 11"/>
          <p:cNvCxnSpPr>
            <a:cxnSpLocks noChangeShapeType="1"/>
          </p:cNvCxnSpPr>
          <p:nvPr/>
        </p:nvCxnSpPr>
        <p:spPr bwMode="auto">
          <a:xfrm flipH="1">
            <a:off x="7779763" y="3724499"/>
            <a:ext cx="590627" cy="0"/>
          </a:xfrm>
          <a:prstGeom prst="line">
            <a:avLst/>
          </a:prstGeom>
          <a:noFill/>
          <a:ln w="19050" algn="ctr">
            <a:solidFill>
              <a:srgbClr val="00B050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3" name="直接连接符 12"/>
          <p:cNvCxnSpPr>
            <a:cxnSpLocks noChangeShapeType="1"/>
          </p:cNvCxnSpPr>
          <p:nvPr/>
        </p:nvCxnSpPr>
        <p:spPr bwMode="auto">
          <a:xfrm flipH="1">
            <a:off x="7503502" y="2903762"/>
            <a:ext cx="571575" cy="268287"/>
          </a:xfrm>
          <a:prstGeom prst="line">
            <a:avLst/>
          </a:prstGeom>
          <a:noFill/>
          <a:ln w="19050" algn="ctr">
            <a:solidFill>
              <a:srgbClr val="00B050"/>
            </a:solidFill>
            <a:round/>
            <a:headEnd type="none" w="med" len="med"/>
            <a:tailEnd type="triangle" w="med" len="med"/>
          </a:ln>
        </p:spPr>
      </p:cxnSp>
      <p:sp>
        <p:nvSpPr>
          <p:cNvPr id="14" name="Oval 19"/>
          <p:cNvSpPr>
            <a:spLocks noChangeArrowheads="1"/>
          </p:cNvSpPr>
          <p:nvPr/>
        </p:nvSpPr>
        <p:spPr bwMode="auto">
          <a:xfrm>
            <a:off x="3167475" y="2061643"/>
            <a:ext cx="992317" cy="992187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15" name="Oval 19"/>
          <p:cNvSpPr>
            <a:spLocks noChangeArrowheads="1"/>
          </p:cNvSpPr>
          <p:nvPr/>
        </p:nvSpPr>
        <p:spPr bwMode="auto">
          <a:xfrm>
            <a:off x="7979021" y="2060849"/>
            <a:ext cx="992316" cy="993775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8475179" y="3248250"/>
            <a:ext cx="993904" cy="993775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17" name="Oval 19"/>
          <p:cNvSpPr>
            <a:spLocks noChangeArrowheads="1"/>
          </p:cNvSpPr>
          <p:nvPr/>
        </p:nvSpPr>
        <p:spPr bwMode="auto">
          <a:xfrm>
            <a:off x="8073488" y="4403950"/>
            <a:ext cx="993904" cy="993775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18" name="Oval 19"/>
          <p:cNvSpPr>
            <a:spLocks noChangeArrowheads="1"/>
          </p:cNvSpPr>
          <p:nvPr/>
        </p:nvSpPr>
        <p:spPr bwMode="auto">
          <a:xfrm>
            <a:off x="2722917" y="3248250"/>
            <a:ext cx="993904" cy="993775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3129371" y="4403950"/>
            <a:ext cx="993904" cy="993775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20" name="TextBox 52"/>
          <p:cNvSpPr txBox="1"/>
          <p:nvPr/>
        </p:nvSpPr>
        <p:spPr>
          <a:xfrm>
            <a:off x="996017" y="2128999"/>
            <a:ext cx="2145684" cy="73270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1" name="TextBox 53"/>
          <p:cNvSpPr txBox="1"/>
          <p:nvPr/>
        </p:nvSpPr>
        <p:spPr>
          <a:xfrm>
            <a:off x="9047126" y="2128999"/>
            <a:ext cx="2145684" cy="73270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2" name="TextBox 54"/>
          <p:cNvSpPr txBox="1"/>
          <p:nvPr/>
        </p:nvSpPr>
        <p:spPr>
          <a:xfrm>
            <a:off x="563913" y="3335338"/>
            <a:ext cx="2145684" cy="73270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3" name="TextBox 55"/>
          <p:cNvSpPr txBox="1"/>
          <p:nvPr/>
        </p:nvSpPr>
        <p:spPr>
          <a:xfrm>
            <a:off x="9514595" y="3358950"/>
            <a:ext cx="2145684" cy="73270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4" name="TextBox 56"/>
          <p:cNvSpPr txBox="1"/>
          <p:nvPr/>
        </p:nvSpPr>
        <p:spPr>
          <a:xfrm>
            <a:off x="9133981" y="4538462"/>
            <a:ext cx="2145684" cy="73270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5" name="TextBox 57"/>
          <p:cNvSpPr txBox="1"/>
          <p:nvPr/>
        </p:nvSpPr>
        <p:spPr>
          <a:xfrm>
            <a:off x="925934" y="4532111"/>
            <a:ext cx="2145684" cy="73270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5050283" y="2709612"/>
            <a:ext cx="2035861" cy="2036123"/>
            <a:chOff x="5049626" y="2709612"/>
            <a:chExt cx="2035596" cy="2036122"/>
          </a:xfrm>
        </p:grpSpPr>
        <p:sp>
          <p:nvSpPr>
            <p:cNvPr id="27" name="椭圆 26"/>
            <p:cNvSpPr/>
            <p:nvPr/>
          </p:nvSpPr>
          <p:spPr>
            <a:xfrm>
              <a:off x="5049626" y="2709612"/>
              <a:ext cx="2035596" cy="2036122"/>
            </a:xfrm>
            <a:prstGeom prst="ellipse">
              <a:avLst/>
            </a:prstGeom>
            <a:gradFill flip="none" rotWithShape="1">
              <a:gsLst>
                <a:gs pos="49000">
                  <a:schemeClr val="bg1">
                    <a:lumMod val="93000"/>
                  </a:schemeClr>
                </a:gs>
                <a:gs pos="0">
                  <a:srgbClr val="E2E2E2">
                    <a:lumMod val="85000"/>
                  </a:srgb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E0E0E0"/>
                  </a:gs>
                  <a:gs pos="0">
                    <a:schemeClr val="bg1"/>
                  </a:gs>
                </a:gsLst>
                <a:lin ang="0" scaled="0"/>
                <a:tileRect/>
              </a:gradFill>
            </a:ln>
            <a:effectLst>
              <a:outerShdw blurRad="368300" dist="368300" dir="2700000" algn="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  <p:sp>
          <p:nvSpPr>
            <p:cNvPr id="28" name="同心圆 27"/>
            <p:cNvSpPr/>
            <p:nvPr/>
          </p:nvSpPr>
          <p:spPr>
            <a:xfrm>
              <a:off x="5175546" y="2835796"/>
              <a:ext cx="1783756" cy="1783754"/>
            </a:xfrm>
            <a:prstGeom prst="donut">
              <a:avLst>
                <a:gd name="adj" fmla="val 900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xmlns="" val="293769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300"/>
                            </p:stCondLst>
                            <p:childTnLst>
                              <p:par>
                                <p:cTn id="6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800"/>
                            </p:stCondLst>
                            <p:childTnLst>
                              <p:par>
                                <p:cTn id="9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3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Box 93"/>
          <p:cNvSpPr txBox="1"/>
          <p:nvPr/>
        </p:nvSpPr>
        <p:spPr>
          <a:xfrm>
            <a:off x="1211943" y="2751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责任义务</a:t>
            </a:r>
          </a:p>
        </p:txBody>
      </p:sp>
      <p:sp>
        <p:nvSpPr>
          <p:cNvPr id="4" name="TextBox 24"/>
          <p:cNvSpPr txBox="1"/>
          <p:nvPr/>
        </p:nvSpPr>
        <p:spPr>
          <a:xfrm>
            <a:off x="856343" y="1987724"/>
            <a:ext cx="46987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企事业内部控制系统具有预见性、适应性、及时性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真实性和有效性，控制系统能适应环境的变化有预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见地、及时地发现偏差，有重点地、经济地采取措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施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-----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5" name="TextBox 27"/>
          <p:cNvSpPr txBox="1"/>
          <p:nvPr/>
        </p:nvSpPr>
        <p:spPr>
          <a:xfrm>
            <a:off x="6727719" y="2131817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预见性</a:t>
            </a:r>
          </a:p>
        </p:txBody>
      </p:sp>
      <p:sp>
        <p:nvSpPr>
          <p:cNvPr id="6" name="TextBox 28"/>
          <p:cNvSpPr txBox="1"/>
          <p:nvPr/>
        </p:nvSpPr>
        <p:spPr>
          <a:xfrm>
            <a:off x="7672085" y="4989448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适应性</a:t>
            </a:r>
          </a:p>
        </p:txBody>
      </p:sp>
      <p:sp>
        <p:nvSpPr>
          <p:cNvPr id="7" name="TextBox 29"/>
          <p:cNvSpPr txBox="1"/>
          <p:nvPr/>
        </p:nvSpPr>
        <p:spPr>
          <a:xfrm>
            <a:off x="9881554" y="4168711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及时性</a:t>
            </a:r>
          </a:p>
        </p:txBody>
      </p:sp>
      <p:sp>
        <p:nvSpPr>
          <p:cNvPr id="8" name="TextBox 30"/>
          <p:cNvSpPr txBox="1"/>
          <p:nvPr/>
        </p:nvSpPr>
        <p:spPr>
          <a:xfrm>
            <a:off x="9245483" y="2541721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真实性</a:t>
            </a:r>
          </a:p>
        </p:txBody>
      </p:sp>
      <p:sp>
        <p:nvSpPr>
          <p:cNvPr id="9" name="TextBox 31"/>
          <p:cNvSpPr txBox="1"/>
          <p:nvPr/>
        </p:nvSpPr>
        <p:spPr>
          <a:xfrm>
            <a:off x="6625537" y="3557777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有效性</a:t>
            </a:r>
          </a:p>
        </p:txBody>
      </p:sp>
      <p:sp>
        <p:nvSpPr>
          <p:cNvPr id="10" name="TextBox 32"/>
          <p:cNvSpPr txBox="1"/>
          <p:nvPr/>
        </p:nvSpPr>
        <p:spPr>
          <a:xfrm>
            <a:off x="856343" y="4435451"/>
            <a:ext cx="46987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企业、事业各部门领导人具有合格的管理素质，有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战略眼光，责任心强，，管理部门的工作健全而有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效率。管理责任审计就是针对企事业的管理工作是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否达到了上述责任要求，进行审查和评价。</a:t>
            </a:r>
          </a:p>
        </p:txBody>
      </p:sp>
      <p:sp>
        <p:nvSpPr>
          <p:cNvPr id="11" name="TextBox 33"/>
          <p:cNvSpPr txBox="1"/>
          <p:nvPr/>
        </p:nvSpPr>
        <p:spPr>
          <a:xfrm>
            <a:off x="856343" y="3211587"/>
            <a:ext cx="46987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把整个企业的活动引到目</a:t>
            </a:r>
            <a:endParaRPr lang="en-US" altLang="zh-CN" sz="32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标管理轨道上来。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7834077" y="2444482"/>
            <a:ext cx="1302476" cy="13024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5" name="椭圆 14"/>
          <p:cNvSpPr/>
          <p:nvPr/>
        </p:nvSpPr>
        <p:spPr>
          <a:xfrm>
            <a:off x="6700486" y="4194206"/>
            <a:ext cx="969388" cy="969388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椭圆 15"/>
          <p:cNvSpPr/>
          <p:nvPr/>
        </p:nvSpPr>
        <p:spPr>
          <a:xfrm>
            <a:off x="9736388" y="3723408"/>
            <a:ext cx="366369" cy="366369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7" name="组合 16"/>
          <p:cNvGrpSpPr/>
          <p:nvPr/>
        </p:nvGrpSpPr>
        <p:grpSpPr>
          <a:xfrm>
            <a:off x="10435122" y="2850407"/>
            <a:ext cx="831871" cy="83187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866045" y="5294673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498910" y="3192862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26" name="椭圆 25"/>
          <p:cNvSpPr/>
          <p:nvPr/>
        </p:nvSpPr>
        <p:spPr>
          <a:xfrm>
            <a:off x="9647301" y="1858062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7" name="椭圆 26"/>
          <p:cNvSpPr/>
          <p:nvPr/>
        </p:nvSpPr>
        <p:spPr>
          <a:xfrm>
            <a:off x="10615746" y="5328176"/>
            <a:ext cx="183185" cy="183185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8" name="组合 27"/>
          <p:cNvGrpSpPr/>
          <p:nvPr/>
        </p:nvGrpSpPr>
        <p:grpSpPr>
          <a:xfrm>
            <a:off x="8979489" y="4245352"/>
            <a:ext cx="850995" cy="85099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9" name="同心圆 2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1" name="椭圆 30"/>
          <p:cNvSpPr/>
          <p:nvPr/>
        </p:nvSpPr>
        <p:spPr>
          <a:xfrm>
            <a:off x="7941788" y="1491693"/>
            <a:ext cx="366369" cy="366369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2" name="椭圆 31"/>
          <p:cNvSpPr/>
          <p:nvPr/>
        </p:nvSpPr>
        <p:spPr>
          <a:xfrm>
            <a:off x="8887897" y="3975512"/>
            <a:ext cx="183185" cy="183185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3" name="TextBox 2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xmlns="" val="3596843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:random/>
      </p:transition>
    </mc:Choice>
    <mc:Fallback>
      <p:transition spd="slow" advTm="0">
        <p:random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7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95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7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00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102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0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0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10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  <p:bldP spid="4" grpId="0"/>
          <p:bldP spid="5" grpId="0"/>
          <p:bldP spid="6" grpId="0"/>
          <p:bldP spid="7" grpId="0"/>
          <p:bldP spid="8" grpId="0"/>
          <p:bldP spid="9" grpId="0"/>
          <p:bldP spid="10" grpId="0"/>
          <p:bldP spid="11" grpId="0"/>
          <p:bldP spid="15" grpId="0" animBg="1"/>
          <p:bldP spid="16" grpId="0" animBg="1"/>
          <p:bldP spid="26" grpId="0" animBg="1"/>
          <p:bldP spid="27" grpId="0" animBg="1"/>
          <p:bldP spid="31" grpId="0" animBg="1"/>
          <p:bldP spid="32" grpId="0" animBg="1"/>
          <p:bldP spid="3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7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95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7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00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10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10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  <p:bldP spid="4" grpId="0"/>
          <p:bldP spid="5" grpId="0"/>
          <p:bldP spid="6" grpId="0"/>
          <p:bldP spid="7" grpId="0"/>
          <p:bldP spid="8" grpId="0"/>
          <p:bldP spid="9" grpId="0"/>
          <p:bldP spid="10" grpId="0"/>
          <p:bldP spid="11" grpId="0"/>
          <p:bldP spid="15" grpId="0" animBg="1"/>
          <p:bldP spid="16" grpId="0" animBg="1"/>
          <p:bldP spid="26" grpId="0" animBg="1"/>
          <p:bldP spid="27" grpId="0" animBg="1"/>
          <p:bldP spid="31" grpId="0" animBg="1"/>
          <p:bldP spid="32" grpId="0" animBg="1"/>
          <p:bldP spid="33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0"/>
            <a:ext cx="5106572" cy="6858000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微软雅黑 Light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038420" y="2390649"/>
            <a:ext cx="2136304" cy="1812531"/>
            <a:chOff x="1881842" y="2656049"/>
            <a:chExt cx="2397222" cy="2093640"/>
          </a:xfrm>
        </p:grpSpPr>
        <p:grpSp>
          <p:nvGrpSpPr>
            <p:cNvPr id="4" name="组合 3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92D050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TextBox 93"/>
            <p:cNvSpPr txBox="1"/>
            <p:nvPr/>
          </p:nvSpPr>
          <p:spPr>
            <a:xfrm>
              <a:off x="2602246" y="3144651"/>
              <a:ext cx="1010288" cy="106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 smtClean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03</a:t>
              </a:r>
              <a:endParaRPr lang="zh-CN" altLang="en-US" sz="54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538961" y="2702543"/>
            <a:ext cx="3041886" cy="1212743"/>
            <a:chOff x="6469266" y="1184554"/>
            <a:chExt cx="3041886" cy="1212743"/>
          </a:xfrm>
        </p:grpSpPr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>
              <a:off x="6469266" y="1184554"/>
              <a:ext cx="304188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5400" dirty="0" smtClean="0">
                  <a:solidFill>
                    <a:srgbClr val="92D050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胜任能力</a:t>
              </a:r>
              <a:endParaRPr lang="zh-CN" altLang="en-US" sz="5400" dirty="0">
                <a:solidFill>
                  <a:srgbClr val="92D050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11" name="TextBox 48"/>
            <p:cNvSpPr txBox="1"/>
            <p:nvPr/>
          </p:nvSpPr>
          <p:spPr>
            <a:xfrm>
              <a:off x="6996230" y="1935632"/>
              <a:ext cx="17652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zuka Gothic Pro R" pitchFamily="34" charset="-128"/>
                  <a:ea typeface="Kozuka Gothic Pro R" pitchFamily="34" charset="-128"/>
                </a:rPr>
                <a:t>ABOUT </a:t>
              </a:r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zuka Gothic Pro R" pitchFamily="34" charset="-128"/>
                  <a:ea typeface="Kozuka Gothic Pro R" pitchFamily="34" charset="-128"/>
                </a:rPr>
                <a:t>M E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R" pitchFamily="34" charset="-128"/>
                <a:ea typeface="Kozuka Gothic Pro R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409691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:random/>
      </p:transition>
    </mc:Choice>
    <mc:Fallback>
      <p:transition spd="slow" advTm="0">
        <p:random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52000" fill="hold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Box 93"/>
          <p:cNvSpPr txBox="1"/>
          <p:nvPr/>
        </p:nvSpPr>
        <p:spPr>
          <a:xfrm>
            <a:off x="1211943" y="275107"/>
            <a:ext cx="214834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核心竞争力</a:t>
            </a:r>
          </a:p>
        </p:txBody>
      </p:sp>
      <p:sp>
        <p:nvSpPr>
          <p:cNvPr id="24" name="TextBox 2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  <p:sp>
        <p:nvSpPr>
          <p:cNvPr id="25" name="椭圆 24"/>
          <p:cNvSpPr/>
          <p:nvPr/>
        </p:nvSpPr>
        <p:spPr>
          <a:xfrm>
            <a:off x="708637" y="1994866"/>
            <a:ext cx="4262776" cy="426277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rgbClr val="92D050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/>
          </a:p>
        </p:txBody>
      </p:sp>
      <p:sp>
        <p:nvSpPr>
          <p:cNvPr id="26" name="矩形 25"/>
          <p:cNvSpPr/>
          <p:nvPr/>
        </p:nvSpPr>
        <p:spPr>
          <a:xfrm>
            <a:off x="1738250" y="2848982"/>
            <a:ext cx="2238112" cy="2554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0" baseline="12000" dirty="0">
                <a:solidFill>
                  <a:srgbClr val="92D05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  <a:ea typeface="微软雅黑" pitchFamily="34" charset="-122"/>
              </a:rPr>
              <a:t>核心</a:t>
            </a:r>
            <a:endParaRPr lang="en-US" altLang="zh-CN" sz="8000" baseline="12000" dirty="0">
              <a:solidFill>
                <a:srgbClr val="92D050"/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Impact" pitchFamily="34" charset="0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8000" baseline="12000" dirty="0">
                <a:solidFill>
                  <a:srgbClr val="92D05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  <a:ea typeface="微软雅黑" pitchFamily="34" charset="-122"/>
              </a:rPr>
              <a:t>竞争力</a:t>
            </a:r>
          </a:p>
        </p:txBody>
      </p:sp>
      <p:sp>
        <p:nvSpPr>
          <p:cNvPr id="27" name="椭圆 26"/>
          <p:cNvSpPr/>
          <p:nvPr/>
        </p:nvSpPr>
        <p:spPr>
          <a:xfrm>
            <a:off x="949952" y="2239518"/>
            <a:ext cx="3814711" cy="3814711"/>
          </a:xfrm>
          <a:prstGeom prst="ellipse">
            <a:avLst/>
          </a:prstGeom>
          <a:noFill/>
          <a:ln w="25400">
            <a:solidFill>
              <a:srgbClr val="92D050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/>
          </a:p>
        </p:txBody>
      </p:sp>
      <p:sp>
        <p:nvSpPr>
          <p:cNvPr id="28" name="椭圆 27"/>
          <p:cNvSpPr/>
          <p:nvPr/>
        </p:nvSpPr>
        <p:spPr>
          <a:xfrm>
            <a:off x="4769600" y="1962245"/>
            <a:ext cx="778339" cy="77833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/>
          </a:p>
        </p:txBody>
      </p:sp>
      <p:sp>
        <p:nvSpPr>
          <p:cNvPr id="29" name="椭圆 28"/>
          <p:cNvSpPr/>
          <p:nvPr/>
        </p:nvSpPr>
        <p:spPr>
          <a:xfrm>
            <a:off x="4769600" y="5421246"/>
            <a:ext cx="778339" cy="77833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>
              <a:solidFill>
                <a:srgbClr val="01AF50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347739" y="4319463"/>
            <a:ext cx="778339" cy="77833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/>
          </a:p>
        </p:txBody>
      </p:sp>
      <p:sp>
        <p:nvSpPr>
          <p:cNvPr id="31" name="椭圆 30"/>
          <p:cNvSpPr/>
          <p:nvPr/>
        </p:nvSpPr>
        <p:spPr>
          <a:xfrm>
            <a:off x="5328920" y="3060449"/>
            <a:ext cx="778339" cy="77833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/>
          </a:p>
        </p:txBody>
      </p:sp>
      <p:sp>
        <p:nvSpPr>
          <p:cNvPr id="32" name="矩形 31"/>
          <p:cNvSpPr/>
          <p:nvPr/>
        </p:nvSpPr>
        <p:spPr>
          <a:xfrm>
            <a:off x="5718090" y="1814350"/>
            <a:ext cx="1208985" cy="542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667" b="1" dirty="0">
                <a:solidFill>
                  <a:srgbClr val="92D050"/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领导力</a:t>
            </a:r>
          </a:p>
        </p:txBody>
      </p:sp>
      <p:sp>
        <p:nvSpPr>
          <p:cNvPr id="33" name="矩形 32"/>
          <p:cNvSpPr/>
          <p:nvPr/>
        </p:nvSpPr>
        <p:spPr>
          <a:xfrm>
            <a:off x="5718090" y="2288121"/>
            <a:ext cx="5376597" cy="437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在这里填写项目的具体情况只写完任务说明</a:t>
            </a:r>
          </a:p>
        </p:txBody>
      </p:sp>
      <p:sp>
        <p:nvSpPr>
          <p:cNvPr id="34" name="矩形 33"/>
          <p:cNvSpPr/>
          <p:nvPr/>
        </p:nvSpPr>
        <p:spPr>
          <a:xfrm>
            <a:off x="6307846" y="2961966"/>
            <a:ext cx="1208985" cy="542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667" b="1" dirty="0">
                <a:solidFill>
                  <a:srgbClr val="92D050"/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执行力</a:t>
            </a:r>
          </a:p>
        </p:txBody>
      </p:sp>
      <p:sp>
        <p:nvSpPr>
          <p:cNvPr id="35" name="矩形 34"/>
          <p:cNvSpPr/>
          <p:nvPr/>
        </p:nvSpPr>
        <p:spPr>
          <a:xfrm>
            <a:off x="6307846" y="3435737"/>
            <a:ext cx="5376597" cy="437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在这里填写项目的具体情况只写完任务说明</a:t>
            </a:r>
          </a:p>
        </p:txBody>
      </p:sp>
      <p:sp>
        <p:nvSpPr>
          <p:cNvPr id="36" name="矩形 35"/>
          <p:cNvSpPr/>
          <p:nvPr/>
        </p:nvSpPr>
        <p:spPr>
          <a:xfrm>
            <a:off x="5718089" y="5322763"/>
            <a:ext cx="1550424" cy="542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667" b="1" dirty="0">
                <a:solidFill>
                  <a:srgbClr val="92D050"/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专业技能</a:t>
            </a:r>
          </a:p>
        </p:txBody>
      </p:sp>
      <p:sp>
        <p:nvSpPr>
          <p:cNvPr id="37" name="矩形 36"/>
          <p:cNvSpPr/>
          <p:nvPr/>
        </p:nvSpPr>
        <p:spPr>
          <a:xfrm>
            <a:off x="5718090" y="5796535"/>
            <a:ext cx="5376597" cy="437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在这里填写项目的具体情况只写完任务说明</a:t>
            </a:r>
          </a:p>
        </p:txBody>
      </p:sp>
      <p:sp>
        <p:nvSpPr>
          <p:cNvPr id="38" name="矩形 37"/>
          <p:cNvSpPr/>
          <p:nvPr/>
        </p:nvSpPr>
        <p:spPr>
          <a:xfrm>
            <a:off x="6307845" y="4220981"/>
            <a:ext cx="2233304" cy="542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667" b="1" dirty="0">
                <a:solidFill>
                  <a:srgbClr val="92D050"/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团队合作能力</a:t>
            </a:r>
          </a:p>
        </p:txBody>
      </p:sp>
      <p:sp>
        <p:nvSpPr>
          <p:cNvPr id="39" name="矩形 38"/>
          <p:cNvSpPr/>
          <p:nvPr/>
        </p:nvSpPr>
        <p:spPr>
          <a:xfrm>
            <a:off x="6307846" y="4694752"/>
            <a:ext cx="5376597" cy="437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在这里填写项目的具体情况只写完任务说明</a:t>
            </a:r>
          </a:p>
        </p:txBody>
      </p:sp>
      <p:sp>
        <p:nvSpPr>
          <p:cNvPr id="40" name="矩形 39"/>
          <p:cNvSpPr/>
          <p:nvPr/>
        </p:nvSpPr>
        <p:spPr>
          <a:xfrm>
            <a:off x="4951032" y="2016075"/>
            <a:ext cx="360996" cy="686726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dirty="0">
                <a:solidFill>
                  <a:srgbClr val="92D050"/>
                </a:solidFill>
                <a:latin typeface="Impact" pitchFamily="34" charset="0"/>
                <a:ea typeface="微软雅黑" pitchFamily="34" charset="-122"/>
              </a:rPr>
              <a:t>1</a:t>
            </a:r>
            <a:endParaRPr lang="zh-CN" altLang="en-US" sz="3600" dirty="0">
              <a:solidFill>
                <a:srgbClr val="92D050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518063" y="3106255"/>
            <a:ext cx="417102" cy="686726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dirty="0">
                <a:solidFill>
                  <a:srgbClr val="92D050"/>
                </a:solidFill>
                <a:latin typeface="Impact" pitchFamily="34" charset="0"/>
                <a:ea typeface="微软雅黑" pitchFamily="34" charset="-122"/>
              </a:rPr>
              <a:t>2</a:t>
            </a:r>
            <a:endParaRPr lang="zh-CN" altLang="en-US" sz="3600" dirty="0">
              <a:solidFill>
                <a:srgbClr val="92D050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511651" y="4360505"/>
            <a:ext cx="429925" cy="686726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dirty="0">
                <a:solidFill>
                  <a:srgbClr val="92D050"/>
                </a:solidFill>
                <a:latin typeface="Impact" pitchFamily="34" charset="0"/>
                <a:ea typeface="微软雅黑" pitchFamily="34" charset="-122"/>
              </a:rPr>
              <a:t>3</a:t>
            </a:r>
            <a:endParaRPr lang="zh-CN" altLang="en-US" sz="3600" dirty="0">
              <a:solidFill>
                <a:srgbClr val="92D050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924693" y="5467052"/>
            <a:ext cx="415498" cy="686726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dirty="0">
                <a:solidFill>
                  <a:srgbClr val="92D050"/>
                </a:solidFill>
                <a:latin typeface="Impact" pitchFamily="34" charset="0"/>
                <a:ea typeface="微软雅黑" pitchFamily="34" charset="-122"/>
              </a:rPr>
              <a:t>4</a:t>
            </a:r>
            <a:endParaRPr lang="zh-CN" altLang="en-US" sz="3600" dirty="0">
              <a:solidFill>
                <a:srgbClr val="92D050"/>
              </a:solidFill>
              <a:latin typeface="Impact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6625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5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75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24" grpId="0"/>
      <p:bldP spid="25" grpId="0" animBg="1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Box 93"/>
          <p:cNvSpPr txBox="1"/>
          <p:nvPr/>
        </p:nvSpPr>
        <p:spPr>
          <a:xfrm>
            <a:off x="1211943" y="275107"/>
            <a:ext cx="136287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领导力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664045" y="3327545"/>
            <a:ext cx="939211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765638" y="3327545"/>
            <a:ext cx="97536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886790" y="3327545"/>
            <a:ext cx="959104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弧形 29"/>
          <p:cNvSpPr/>
          <p:nvPr/>
        </p:nvSpPr>
        <p:spPr>
          <a:xfrm flipH="1">
            <a:off x="1607466" y="2248710"/>
            <a:ext cx="2157669" cy="2157669"/>
          </a:xfrm>
          <a:prstGeom prst="arc">
            <a:avLst>
              <a:gd name="adj1" fmla="val 12184051"/>
              <a:gd name="adj2" fmla="val 0"/>
            </a:avLst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1" name="弧形 30"/>
          <p:cNvSpPr/>
          <p:nvPr/>
        </p:nvSpPr>
        <p:spPr>
          <a:xfrm flipH="1" flipV="1">
            <a:off x="1607466" y="2285357"/>
            <a:ext cx="2157669" cy="2157669"/>
          </a:xfrm>
          <a:prstGeom prst="arc">
            <a:avLst>
              <a:gd name="adj1" fmla="val 10684416"/>
              <a:gd name="adj2" fmla="val 20274395"/>
            </a:avLst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2" name="弧形 31"/>
          <p:cNvSpPr/>
          <p:nvPr/>
        </p:nvSpPr>
        <p:spPr>
          <a:xfrm flipH="1">
            <a:off x="4728286" y="2248710"/>
            <a:ext cx="2157669" cy="2157669"/>
          </a:xfrm>
          <a:prstGeom prst="arc">
            <a:avLst>
              <a:gd name="adj1" fmla="val 12184051"/>
              <a:gd name="adj2" fmla="val 0"/>
            </a:avLst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3" name="弧形 32"/>
          <p:cNvSpPr/>
          <p:nvPr/>
        </p:nvSpPr>
        <p:spPr>
          <a:xfrm flipH="1" flipV="1">
            <a:off x="4728286" y="2285357"/>
            <a:ext cx="2157669" cy="2157669"/>
          </a:xfrm>
          <a:prstGeom prst="arc">
            <a:avLst>
              <a:gd name="adj1" fmla="val 10684416"/>
              <a:gd name="adj2" fmla="val 20274395"/>
            </a:avLst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4" name="直接连接符 33"/>
          <p:cNvCxnSpPr/>
          <p:nvPr/>
        </p:nvCxnSpPr>
        <p:spPr>
          <a:xfrm>
            <a:off x="10010243" y="3327545"/>
            <a:ext cx="1103107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弧形 34"/>
          <p:cNvSpPr/>
          <p:nvPr/>
        </p:nvSpPr>
        <p:spPr>
          <a:xfrm flipH="1">
            <a:off x="7852072" y="2248710"/>
            <a:ext cx="2157669" cy="2157669"/>
          </a:xfrm>
          <a:prstGeom prst="arc">
            <a:avLst>
              <a:gd name="adj1" fmla="val 12184051"/>
              <a:gd name="adj2" fmla="val 0"/>
            </a:avLst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6" name="弧形 35"/>
          <p:cNvSpPr/>
          <p:nvPr/>
        </p:nvSpPr>
        <p:spPr>
          <a:xfrm flipH="1" flipV="1">
            <a:off x="7852072" y="2285357"/>
            <a:ext cx="2157669" cy="2157669"/>
          </a:xfrm>
          <a:prstGeom prst="arc">
            <a:avLst>
              <a:gd name="adj1" fmla="val 10684416"/>
              <a:gd name="adj2" fmla="val 20274395"/>
            </a:avLst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37" name="图表 36"/>
          <p:cNvGraphicFramePr/>
          <p:nvPr>
            <p:extLst>
              <p:ext uri="{D42A27DB-BD31-4B8C-83A1-F6EECF244321}">
                <p14:modId xmlns:p14="http://schemas.microsoft.com/office/powerpoint/2010/main" xmlns="" val="3556867344"/>
              </p:ext>
            </p:extLst>
          </p:nvPr>
        </p:nvGraphicFramePr>
        <p:xfrm>
          <a:off x="4117932" y="2218389"/>
          <a:ext cx="3391925" cy="2261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8" name="矩形 37"/>
          <p:cNvSpPr/>
          <p:nvPr/>
        </p:nvSpPr>
        <p:spPr>
          <a:xfrm>
            <a:off x="1500254" y="4649174"/>
            <a:ext cx="2233304" cy="542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667" dirty="0">
                <a:solidFill>
                  <a:srgbClr val="92D050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替换你的标题</a:t>
            </a:r>
          </a:p>
        </p:txBody>
      </p:sp>
      <p:sp>
        <p:nvSpPr>
          <p:cNvPr id="39" name="矩形 38"/>
          <p:cNvSpPr/>
          <p:nvPr/>
        </p:nvSpPr>
        <p:spPr>
          <a:xfrm>
            <a:off x="1570465" y="5324015"/>
            <a:ext cx="2227205" cy="88011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在这里填写你的能力的详细内容</a:t>
            </a:r>
          </a:p>
        </p:txBody>
      </p:sp>
      <p:sp>
        <p:nvSpPr>
          <p:cNvPr id="40" name="矩形 39"/>
          <p:cNvSpPr/>
          <p:nvPr/>
        </p:nvSpPr>
        <p:spPr>
          <a:xfrm>
            <a:off x="8585291" y="3104506"/>
            <a:ext cx="716863" cy="535531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rgbClr val="E93F30"/>
                </a:solidFill>
                <a:latin typeface="Impact" pitchFamily="34" charset="0"/>
                <a:ea typeface="微软雅黑" pitchFamily="34" charset="-122"/>
              </a:rPr>
              <a:t>84%</a:t>
            </a:r>
            <a:endParaRPr lang="zh-CN" altLang="en-US" sz="2400" dirty="0">
              <a:solidFill>
                <a:srgbClr val="E93F30"/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246336" y="2218389"/>
            <a:ext cx="3391925" cy="2261284"/>
            <a:chOff x="5646331" y="1379843"/>
            <a:chExt cx="2543944" cy="1695963"/>
          </a:xfrm>
        </p:grpSpPr>
        <p:graphicFrame>
          <p:nvGraphicFramePr>
            <p:cNvPr id="42" name="图表 41"/>
            <p:cNvGraphicFramePr/>
            <p:nvPr>
              <p:extLst>
                <p:ext uri="{D42A27DB-BD31-4B8C-83A1-F6EECF244321}">
                  <p14:modId xmlns:p14="http://schemas.microsoft.com/office/powerpoint/2010/main" xmlns="" val="2747947120"/>
                </p:ext>
              </p:extLst>
            </p:nvPr>
          </p:nvGraphicFramePr>
          <p:xfrm>
            <a:off x="5646331" y="1379843"/>
            <a:ext cx="2543944" cy="16959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3" name="椭圆 42"/>
            <p:cNvSpPr/>
            <p:nvPr/>
          </p:nvSpPr>
          <p:spPr>
            <a:xfrm>
              <a:off x="6284018" y="1584886"/>
              <a:ext cx="1270704" cy="127070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/>
            </a:p>
          </p:txBody>
        </p:sp>
      </p:grpSp>
      <p:sp>
        <p:nvSpPr>
          <p:cNvPr id="44" name="矩形 43"/>
          <p:cNvSpPr/>
          <p:nvPr/>
        </p:nvSpPr>
        <p:spPr>
          <a:xfrm>
            <a:off x="4620271" y="4649174"/>
            <a:ext cx="2233304" cy="542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667" dirty="0">
                <a:solidFill>
                  <a:srgbClr val="92D050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替换你的标题</a:t>
            </a:r>
          </a:p>
        </p:txBody>
      </p:sp>
      <p:sp>
        <p:nvSpPr>
          <p:cNvPr id="45" name="矩形 44"/>
          <p:cNvSpPr/>
          <p:nvPr/>
        </p:nvSpPr>
        <p:spPr>
          <a:xfrm>
            <a:off x="4690482" y="5324015"/>
            <a:ext cx="2227205" cy="88011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在这里填写你的能力的详细内容</a:t>
            </a:r>
          </a:p>
        </p:txBody>
      </p:sp>
      <p:sp>
        <p:nvSpPr>
          <p:cNvPr id="46" name="矩形 45"/>
          <p:cNvSpPr/>
          <p:nvPr/>
        </p:nvSpPr>
        <p:spPr>
          <a:xfrm>
            <a:off x="7929994" y="4649174"/>
            <a:ext cx="2233304" cy="542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667" dirty="0">
                <a:solidFill>
                  <a:srgbClr val="92D050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替换你的标题</a:t>
            </a:r>
          </a:p>
        </p:txBody>
      </p:sp>
      <p:sp>
        <p:nvSpPr>
          <p:cNvPr id="47" name="矩形 46"/>
          <p:cNvSpPr/>
          <p:nvPr/>
        </p:nvSpPr>
        <p:spPr>
          <a:xfrm>
            <a:off x="8000205" y="5324015"/>
            <a:ext cx="2227205" cy="88011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在这里填写你的能力的详细内容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4110141" y="2218389"/>
            <a:ext cx="3391925" cy="2261284"/>
            <a:chOff x="5646331" y="1379843"/>
            <a:chExt cx="2543944" cy="1695963"/>
          </a:xfrm>
        </p:grpSpPr>
        <p:graphicFrame>
          <p:nvGraphicFramePr>
            <p:cNvPr id="49" name="图表 48"/>
            <p:cNvGraphicFramePr/>
            <p:nvPr>
              <p:extLst>
                <p:ext uri="{D42A27DB-BD31-4B8C-83A1-F6EECF244321}">
                  <p14:modId xmlns:p14="http://schemas.microsoft.com/office/powerpoint/2010/main" xmlns="" val="2117428862"/>
                </p:ext>
              </p:extLst>
            </p:nvPr>
          </p:nvGraphicFramePr>
          <p:xfrm>
            <a:off x="5646331" y="1379843"/>
            <a:ext cx="2543944" cy="16959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50" name="椭圆 49"/>
            <p:cNvSpPr/>
            <p:nvPr/>
          </p:nvSpPr>
          <p:spPr>
            <a:xfrm>
              <a:off x="6284018" y="1584886"/>
              <a:ext cx="1270704" cy="127070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006670" y="2218389"/>
            <a:ext cx="3391925" cy="2261284"/>
            <a:chOff x="5646331" y="1379843"/>
            <a:chExt cx="2543944" cy="1695963"/>
          </a:xfrm>
        </p:grpSpPr>
        <p:graphicFrame>
          <p:nvGraphicFramePr>
            <p:cNvPr id="52" name="图表 51"/>
            <p:cNvGraphicFramePr/>
            <p:nvPr>
              <p:extLst>
                <p:ext uri="{D42A27DB-BD31-4B8C-83A1-F6EECF244321}">
                  <p14:modId xmlns:p14="http://schemas.microsoft.com/office/powerpoint/2010/main" xmlns="" val="3138031190"/>
                </p:ext>
              </p:extLst>
            </p:nvPr>
          </p:nvGraphicFramePr>
          <p:xfrm>
            <a:off x="5646331" y="1379843"/>
            <a:ext cx="2543944" cy="16959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53" name="椭圆 52"/>
            <p:cNvSpPr/>
            <p:nvPr/>
          </p:nvSpPr>
          <p:spPr>
            <a:xfrm>
              <a:off x="6284018" y="1584886"/>
              <a:ext cx="1270704" cy="127070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/>
            </a:p>
          </p:txBody>
        </p:sp>
      </p:grpSp>
      <p:sp>
        <p:nvSpPr>
          <p:cNvPr id="54" name="矩形 53"/>
          <p:cNvSpPr/>
          <p:nvPr/>
        </p:nvSpPr>
        <p:spPr>
          <a:xfrm>
            <a:off x="2199752" y="2600653"/>
            <a:ext cx="1008609" cy="148765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baseline="12000" dirty="0">
                <a:solidFill>
                  <a:srgbClr val="92D05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学习</a:t>
            </a:r>
            <a:endParaRPr lang="en-US" altLang="zh-CN" sz="4800" b="1" baseline="12000" dirty="0">
              <a:solidFill>
                <a:srgbClr val="92D050"/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方正韵动中黑简体" panose="02000000000000000000" pitchFamily="2" charset="-122"/>
              <a:ea typeface="方正韵动中黑简体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267" b="1" baseline="12000" dirty="0">
                <a:solidFill>
                  <a:srgbClr val="92D05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能力</a:t>
            </a:r>
          </a:p>
        </p:txBody>
      </p:sp>
      <p:sp>
        <p:nvSpPr>
          <p:cNvPr id="55" name="矩形 54"/>
          <p:cNvSpPr/>
          <p:nvPr/>
        </p:nvSpPr>
        <p:spPr>
          <a:xfrm>
            <a:off x="5346266" y="2661370"/>
            <a:ext cx="915635" cy="140564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267" b="1" baseline="12000" dirty="0">
                <a:solidFill>
                  <a:srgbClr val="92D05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组织</a:t>
            </a:r>
            <a:endParaRPr lang="en-US" altLang="zh-CN" sz="4267" b="1" baseline="12000" dirty="0">
              <a:solidFill>
                <a:srgbClr val="92D050"/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方正韵动中黑简体" panose="02000000000000000000" pitchFamily="2" charset="-122"/>
              <a:ea typeface="方正韵动中黑简体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267" b="1" baseline="12000" dirty="0">
                <a:solidFill>
                  <a:srgbClr val="92D05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能力</a:t>
            </a:r>
          </a:p>
        </p:txBody>
      </p:sp>
      <p:sp>
        <p:nvSpPr>
          <p:cNvPr id="56" name="矩形 55"/>
          <p:cNvSpPr/>
          <p:nvPr/>
        </p:nvSpPr>
        <p:spPr>
          <a:xfrm>
            <a:off x="8491239" y="2620366"/>
            <a:ext cx="1008609" cy="148765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baseline="12000" dirty="0">
                <a:solidFill>
                  <a:srgbClr val="92D05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执行</a:t>
            </a:r>
            <a:endParaRPr lang="en-US" altLang="zh-CN" sz="4800" b="1" baseline="12000" dirty="0">
              <a:solidFill>
                <a:srgbClr val="92D050"/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方正韵动中黑简体" panose="02000000000000000000" pitchFamily="2" charset="-122"/>
              <a:ea typeface="方正韵动中黑简体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267" b="1" baseline="12000" dirty="0">
                <a:solidFill>
                  <a:srgbClr val="92D05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能力</a:t>
            </a:r>
          </a:p>
        </p:txBody>
      </p:sp>
    </p:spTree>
    <p:extLst>
      <p:ext uri="{BB962C8B-B14F-4D97-AF65-F5344CB8AC3E}">
        <p14:creationId xmlns:p14="http://schemas.microsoft.com/office/powerpoint/2010/main" xmlns="" val="118415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5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75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5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75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26" grpId="0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Graphic spid="37" grpId="0">
        <p:bldAsOne/>
      </p:bldGraphic>
      <p:bldP spid="38" grpId="0"/>
      <p:bldP spid="39" grpId="0"/>
      <p:bldP spid="40" grpId="0"/>
      <p:bldP spid="44" grpId="0"/>
      <p:bldP spid="45" grpId="0"/>
      <p:bldP spid="46" grpId="0"/>
      <p:bldP spid="47" grpId="0"/>
      <p:bldP spid="54" grpId="0"/>
      <p:bldP spid="55" grpId="0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Box 93"/>
          <p:cNvSpPr txBox="1"/>
          <p:nvPr/>
        </p:nvSpPr>
        <p:spPr>
          <a:xfrm>
            <a:off x="1211943" y="275107"/>
            <a:ext cx="136287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执行力</a:t>
            </a:r>
          </a:p>
        </p:txBody>
      </p:sp>
      <p:sp>
        <p:nvSpPr>
          <p:cNvPr id="4" name="TextBox 24"/>
          <p:cNvSpPr txBox="1"/>
          <p:nvPr/>
        </p:nvSpPr>
        <p:spPr>
          <a:xfrm>
            <a:off x="1228877" y="1796000"/>
            <a:ext cx="305724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执行力决定成败，决定战斗力、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凝聚力。如何提高执行力，我认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为要在正确理解的基础上，突出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重点，突破障碍，采取灵活的方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式抓好落实。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5" name="TextBox 39"/>
          <p:cNvSpPr txBox="1"/>
          <p:nvPr/>
        </p:nvSpPr>
        <p:spPr>
          <a:xfrm>
            <a:off x="8545793" y="3186411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01.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制度的效用取决于制度执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行力，党的意志和主张能否实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现，关键也在执行力。</a:t>
            </a:r>
          </a:p>
        </p:txBody>
      </p:sp>
      <p:sp>
        <p:nvSpPr>
          <p:cNvPr id="6" name="TextBox 40"/>
          <p:cNvSpPr txBox="1"/>
          <p:nvPr/>
        </p:nvSpPr>
        <p:spPr>
          <a:xfrm>
            <a:off x="8545793" y="4291265"/>
            <a:ext cx="2749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02.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克服一切困难，确保完成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上级交办的急、难、险、阻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任务。</a:t>
            </a:r>
          </a:p>
        </p:txBody>
      </p:sp>
      <p:sp>
        <p:nvSpPr>
          <p:cNvPr id="7" name="TextBox 41"/>
          <p:cNvSpPr txBox="1"/>
          <p:nvPr/>
        </p:nvSpPr>
        <p:spPr>
          <a:xfrm>
            <a:off x="8545793" y="5396119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03.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通过一套有效的系统、组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织、文化和行动计划管理方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法等把战略决策转化为结果。</a:t>
            </a:r>
          </a:p>
        </p:txBody>
      </p:sp>
      <p:sp>
        <p:nvSpPr>
          <p:cNvPr id="8" name="TextBox 42"/>
          <p:cNvSpPr txBox="1"/>
          <p:nvPr/>
        </p:nvSpPr>
        <p:spPr>
          <a:xfrm>
            <a:off x="3315129" y="4958477"/>
            <a:ext cx="1891865" cy="5027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667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制度执行力</a:t>
            </a:r>
            <a:endParaRPr lang="zh-CN" altLang="en-US" sz="2667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9" name="TextBox 43"/>
          <p:cNvSpPr txBox="1"/>
          <p:nvPr/>
        </p:nvSpPr>
        <p:spPr>
          <a:xfrm>
            <a:off x="5863279" y="3548572"/>
            <a:ext cx="1891865" cy="5027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667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应急执行力</a:t>
            </a:r>
            <a:endParaRPr lang="zh-CN" altLang="en-US" sz="2667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10" name="TextBox 44"/>
          <p:cNvSpPr txBox="1"/>
          <p:nvPr/>
        </p:nvSpPr>
        <p:spPr>
          <a:xfrm>
            <a:off x="8398677" y="2143667"/>
            <a:ext cx="1891865" cy="5027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667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战略执行力</a:t>
            </a:r>
            <a:endParaRPr lang="zh-CN" altLang="en-US" sz="2667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807458" y="1838922"/>
            <a:ext cx="1218685" cy="1218685"/>
            <a:chOff x="5105593" y="1379191"/>
            <a:chExt cx="914014" cy="914014"/>
          </a:xfrm>
        </p:grpSpPr>
        <p:grpSp>
          <p:nvGrpSpPr>
            <p:cNvPr id="12" name="组合 11"/>
            <p:cNvGrpSpPr/>
            <p:nvPr/>
          </p:nvGrpSpPr>
          <p:grpSpPr>
            <a:xfrm>
              <a:off x="5105593" y="1379191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4" name="同心圆 1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13" name="TextBox 52"/>
            <p:cNvSpPr txBox="1"/>
            <p:nvPr/>
          </p:nvSpPr>
          <p:spPr>
            <a:xfrm>
              <a:off x="5312242" y="1580757"/>
              <a:ext cx="482344" cy="692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rgbClr val="00B050"/>
                  </a:solidFill>
                  <a:latin typeface="Watford DB" pitchFamily="2" charset="0"/>
                  <a:ea typeface="造字工房劲黑（非商用）常规体" pitchFamily="50" charset="-122"/>
                </a:rPr>
                <a:t>03</a:t>
              </a:r>
              <a:endParaRPr lang="zh-CN" altLang="en-US" sz="5400" dirty="0">
                <a:solidFill>
                  <a:srgbClr val="00B050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327040" y="3109298"/>
            <a:ext cx="1218685" cy="1218685"/>
            <a:chOff x="3245280" y="2331973"/>
            <a:chExt cx="914014" cy="914014"/>
          </a:xfrm>
        </p:grpSpPr>
        <p:grpSp>
          <p:nvGrpSpPr>
            <p:cNvPr id="17" name="组合 16"/>
            <p:cNvGrpSpPr/>
            <p:nvPr/>
          </p:nvGrpSpPr>
          <p:grpSpPr>
            <a:xfrm>
              <a:off x="3245280" y="2331973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9" name="同心圆 1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18" name="TextBox 53"/>
            <p:cNvSpPr txBox="1"/>
            <p:nvPr/>
          </p:nvSpPr>
          <p:spPr>
            <a:xfrm>
              <a:off x="3461114" y="2543515"/>
              <a:ext cx="482344" cy="692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rgbClr val="00B050"/>
                  </a:solidFill>
                  <a:latin typeface="Watford DB" pitchFamily="2" charset="0"/>
                  <a:ea typeface="造字工房劲黑（非商用）常规体" pitchFamily="50" charset="-122"/>
                </a:rPr>
                <a:t>02</a:t>
              </a:r>
              <a:endParaRPr lang="zh-CN" altLang="en-US" sz="5400" dirty="0">
                <a:solidFill>
                  <a:srgbClr val="00B050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705059" y="4446543"/>
            <a:ext cx="1218685" cy="1275884"/>
            <a:chOff x="1278794" y="3334906"/>
            <a:chExt cx="914014" cy="956913"/>
          </a:xfrm>
        </p:grpSpPr>
        <p:grpSp>
          <p:nvGrpSpPr>
            <p:cNvPr id="22" name="组合 21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4" name="同心圆 2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23" name="TextBox 57"/>
            <p:cNvSpPr txBox="1"/>
            <p:nvPr/>
          </p:nvSpPr>
          <p:spPr>
            <a:xfrm>
              <a:off x="1475392" y="3530072"/>
              <a:ext cx="520816" cy="761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rgbClr val="00B050"/>
                  </a:solidFill>
                  <a:latin typeface="Watford DB" pitchFamily="2" charset="0"/>
                  <a:ea typeface="造字工房劲黑（非商用）常规体" pitchFamily="50" charset="-122"/>
                </a:rPr>
                <a:t>01</a:t>
              </a:r>
              <a:endParaRPr lang="zh-CN" altLang="en-US" sz="6000" dirty="0">
                <a:solidFill>
                  <a:srgbClr val="00B050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xmlns="" val="520358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:random/>
      </p:transition>
    </mc:Choice>
    <mc:Fallback>
      <p:transition spd="slow" advTm="0">
        <p:random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4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0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7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5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nodeType="withEffect" p14:presetBounceEnd="44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7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7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39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1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4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7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50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  <p:bldP spid="4" grpId="0"/>
          <p:bldP spid="5" grpId="0"/>
          <p:bldP spid="6" grpId="0"/>
          <p:bldP spid="7" grpId="0"/>
          <p:bldP spid="8" grpId="0"/>
          <p:bldP spid="9" grpId="0"/>
          <p:bldP spid="10" grpId="0"/>
          <p:bldP spid="2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7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5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7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7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39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1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4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7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50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  <p:bldP spid="4" grpId="0"/>
          <p:bldP spid="5" grpId="0"/>
          <p:bldP spid="6" grpId="0"/>
          <p:bldP spid="7" grpId="0"/>
          <p:bldP spid="8" grpId="0"/>
          <p:bldP spid="9" grpId="0"/>
          <p:bldP spid="10" grpId="0"/>
          <p:bldP spid="26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Box 93"/>
          <p:cNvSpPr txBox="1"/>
          <p:nvPr/>
        </p:nvSpPr>
        <p:spPr>
          <a:xfrm>
            <a:off x="1211943" y="2751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团队合作</a:t>
            </a:r>
          </a:p>
        </p:txBody>
      </p:sp>
      <p:sp>
        <p:nvSpPr>
          <p:cNvPr id="4" name="TextBox 22"/>
          <p:cNvSpPr txBox="1"/>
          <p:nvPr/>
        </p:nvSpPr>
        <p:spPr>
          <a:xfrm>
            <a:off x="1054784" y="2237622"/>
            <a:ext cx="2869520" cy="94615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您的内容打在这里，或者通过复制您的文本后，在此框中选择粘贴，并选择只保留文字。您的内容打在这里，或者通过复制您的文本后，在此框中选择粘贴。</a:t>
            </a:r>
          </a:p>
        </p:txBody>
      </p:sp>
      <p:sp>
        <p:nvSpPr>
          <p:cNvPr id="5" name="TextBox 23"/>
          <p:cNvSpPr txBox="1"/>
          <p:nvPr/>
        </p:nvSpPr>
        <p:spPr>
          <a:xfrm>
            <a:off x="8400556" y="2237622"/>
            <a:ext cx="2869520" cy="94615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您的内容打在这里，或者通过复制您的文本后，在此框中选择粘贴，并选择只保留文字。您的内容打在这里，或者通过复制您的文本后，在此框中选择粘贴。</a:t>
            </a:r>
          </a:p>
        </p:txBody>
      </p:sp>
      <p:sp>
        <p:nvSpPr>
          <p:cNvPr id="6" name="TextBox 24"/>
          <p:cNvSpPr txBox="1"/>
          <p:nvPr/>
        </p:nvSpPr>
        <p:spPr>
          <a:xfrm>
            <a:off x="1054784" y="4314271"/>
            <a:ext cx="2869520" cy="94615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您的内容打在这里，或者通过复制您的文本后，在此框中选择粘贴，并选择只保留文字。您的内容打在这里，或者通过复制您的文本后，在此框中选择粘贴。</a:t>
            </a:r>
          </a:p>
        </p:txBody>
      </p:sp>
      <p:sp>
        <p:nvSpPr>
          <p:cNvPr id="7" name="TextBox 25"/>
          <p:cNvSpPr txBox="1"/>
          <p:nvPr/>
        </p:nvSpPr>
        <p:spPr>
          <a:xfrm>
            <a:off x="8400556" y="4314271"/>
            <a:ext cx="2869520" cy="94615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293055" y="2953490"/>
            <a:ext cx="756608" cy="756511"/>
            <a:chOff x="3570825" y="3196716"/>
            <a:chExt cx="756510" cy="756510"/>
          </a:xfrm>
          <a:solidFill>
            <a:srgbClr val="00B050"/>
          </a:solidFill>
          <a:effectLst/>
        </p:grpSpPr>
        <p:sp>
          <p:nvSpPr>
            <p:cNvPr id="9" name="泪滴形 8"/>
            <p:cNvSpPr/>
            <p:nvPr/>
          </p:nvSpPr>
          <p:spPr>
            <a:xfrm rot="5400000">
              <a:off x="3570825" y="3196716"/>
              <a:ext cx="756510" cy="756510"/>
            </a:xfrm>
            <a:prstGeom prst="teardrop">
              <a:avLst/>
            </a:pr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TextBox 28"/>
            <p:cNvSpPr txBox="1"/>
            <p:nvPr/>
          </p:nvSpPr>
          <p:spPr>
            <a:xfrm>
              <a:off x="3770207" y="3390306"/>
              <a:ext cx="35774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142325" y="2953490"/>
            <a:ext cx="756608" cy="756511"/>
            <a:chOff x="4419984" y="3196716"/>
            <a:chExt cx="756510" cy="756510"/>
          </a:xfrm>
          <a:solidFill>
            <a:srgbClr val="00B050"/>
          </a:solidFill>
          <a:effectLst/>
        </p:grpSpPr>
        <p:sp>
          <p:nvSpPr>
            <p:cNvPr id="12" name="泪滴形 11"/>
            <p:cNvSpPr/>
            <p:nvPr/>
          </p:nvSpPr>
          <p:spPr>
            <a:xfrm rot="10800000">
              <a:off x="4419984" y="3196716"/>
              <a:ext cx="756510" cy="756510"/>
            </a:xfrm>
            <a:prstGeom prst="teardrop">
              <a:avLst/>
            </a:pr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4627381" y="3390307"/>
              <a:ext cx="34171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293055" y="3804374"/>
            <a:ext cx="756608" cy="756511"/>
            <a:chOff x="3570825" y="4047600"/>
            <a:chExt cx="756510" cy="756510"/>
          </a:xfrm>
          <a:solidFill>
            <a:srgbClr val="00B050"/>
          </a:solidFill>
          <a:effectLst/>
        </p:grpSpPr>
        <p:sp>
          <p:nvSpPr>
            <p:cNvPr id="15" name="泪滴形 14"/>
            <p:cNvSpPr/>
            <p:nvPr/>
          </p:nvSpPr>
          <p:spPr>
            <a:xfrm>
              <a:off x="3570825" y="4047600"/>
              <a:ext cx="756510" cy="756510"/>
            </a:xfrm>
            <a:prstGeom prst="teardrop">
              <a:avLst/>
            </a:pr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TextBox 34"/>
            <p:cNvSpPr txBox="1"/>
            <p:nvPr/>
          </p:nvSpPr>
          <p:spPr>
            <a:xfrm>
              <a:off x="3779023" y="4241188"/>
              <a:ext cx="34011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42325" y="3804374"/>
            <a:ext cx="756608" cy="756511"/>
            <a:chOff x="4419984" y="4047600"/>
            <a:chExt cx="756510" cy="756510"/>
          </a:xfrm>
          <a:solidFill>
            <a:srgbClr val="00B050"/>
          </a:solidFill>
          <a:effectLst/>
        </p:grpSpPr>
        <p:sp>
          <p:nvSpPr>
            <p:cNvPr id="18" name="泪滴形 17"/>
            <p:cNvSpPr/>
            <p:nvPr/>
          </p:nvSpPr>
          <p:spPr>
            <a:xfrm rot="16200000">
              <a:off x="4419984" y="4047600"/>
              <a:ext cx="756510" cy="756510"/>
            </a:xfrm>
            <a:prstGeom prst="teardrop">
              <a:avLst/>
            </a:pr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TextBox 38"/>
            <p:cNvSpPr txBox="1"/>
            <p:nvPr/>
          </p:nvSpPr>
          <p:spPr>
            <a:xfrm>
              <a:off x="4614557" y="4241188"/>
              <a:ext cx="36736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0" name="椭圆 19"/>
          <p:cNvSpPr/>
          <p:nvPr/>
        </p:nvSpPr>
        <p:spPr>
          <a:xfrm>
            <a:off x="4172735" y="1974478"/>
            <a:ext cx="1469957" cy="1469764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21" name="椭圆 20"/>
          <p:cNvSpPr/>
          <p:nvPr/>
        </p:nvSpPr>
        <p:spPr>
          <a:xfrm>
            <a:off x="6549308" y="1974478"/>
            <a:ext cx="1469957" cy="1469764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22" name="椭圆 21"/>
          <p:cNvSpPr/>
          <p:nvPr/>
        </p:nvSpPr>
        <p:spPr>
          <a:xfrm>
            <a:off x="4172735" y="4047469"/>
            <a:ext cx="1469957" cy="1469764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23" name="椭圆 22"/>
          <p:cNvSpPr/>
          <p:nvPr/>
        </p:nvSpPr>
        <p:spPr>
          <a:xfrm>
            <a:off x="6549308" y="4047469"/>
            <a:ext cx="1469957" cy="1469764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24" name="TextBox 2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xmlns="" val="3701672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39" dur="20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5" dur="2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6" presetClass="emph" presetSubtype="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51" dur="2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6" presetClass="emph" presetSubtype="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7" dur="2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00"/>
                            </p:stCondLst>
                            <p:childTnLst>
                              <p:par>
                                <p:cTn id="59" presetID="2" presetClass="entr" presetSubtype="6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3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2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6" grpId="0"/>
      <p:bldP spid="7" grpId="0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Box 93"/>
          <p:cNvSpPr txBox="1"/>
          <p:nvPr/>
        </p:nvSpPr>
        <p:spPr>
          <a:xfrm>
            <a:off x="1211943" y="2751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专业技能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0" y="2859295"/>
            <a:ext cx="12144672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28290" y="2307659"/>
            <a:ext cx="1056117" cy="1056118"/>
            <a:chOff x="3996217" y="1730743"/>
            <a:chExt cx="792088" cy="792088"/>
          </a:xfrm>
        </p:grpSpPr>
        <p:sp>
          <p:nvSpPr>
            <p:cNvPr id="6" name="椭圆 5"/>
            <p:cNvSpPr/>
            <p:nvPr/>
          </p:nvSpPr>
          <p:spPr>
            <a:xfrm>
              <a:off x="3996217" y="1730743"/>
              <a:ext cx="792088" cy="792088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15"/>
            <p:cNvSpPr>
              <a:spLocks noChangeArrowheads="1"/>
            </p:cNvSpPr>
            <p:nvPr/>
          </p:nvSpPr>
          <p:spPr bwMode="auto">
            <a:xfrm>
              <a:off x="4117427" y="1779662"/>
              <a:ext cx="549670" cy="678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133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技能</a:t>
              </a:r>
              <a:endParaRPr lang="en-US" altLang="zh-CN" sz="2133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133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三</a:t>
              </a:r>
              <a:endParaRPr lang="en-US" altLang="zh-CN" sz="2133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376314" y="2252499"/>
            <a:ext cx="1200133" cy="1200134"/>
            <a:chOff x="5532235" y="1689373"/>
            <a:chExt cx="900100" cy="900100"/>
          </a:xfrm>
        </p:grpSpPr>
        <p:sp>
          <p:nvSpPr>
            <p:cNvPr id="9" name="椭圆 8"/>
            <p:cNvSpPr/>
            <p:nvPr/>
          </p:nvSpPr>
          <p:spPr>
            <a:xfrm>
              <a:off x="5532235" y="1689373"/>
              <a:ext cx="900100" cy="900100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15"/>
            <p:cNvSpPr>
              <a:spLocks noChangeArrowheads="1"/>
            </p:cNvSpPr>
            <p:nvPr/>
          </p:nvSpPr>
          <p:spPr bwMode="auto">
            <a:xfrm>
              <a:off x="5711246" y="1779662"/>
              <a:ext cx="549670" cy="70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133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技能</a:t>
              </a:r>
              <a:endParaRPr lang="en-US" altLang="zh-CN" sz="2133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133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四</a:t>
              </a:r>
              <a:endParaRPr lang="en-US" altLang="zh-CN" sz="2133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744406" y="2163642"/>
            <a:ext cx="1344149" cy="1344149"/>
            <a:chOff x="7308304" y="1622731"/>
            <a:chExt cx="1008112" cy="1008112"/>
          </a:xfrm>
        </p:grpSpPr>
        <p:sp>
          <p:nvSpPr>
            <p:cNvPr id="12" name="椭圆 11"/>
            <p:cNvSpPr/>
            <p:nvPr/>
          </p:nvSpPr>
          <p:spPr>
            <a:xfrm>
              <a:off x="7308304" y="1622731"/>
              <a:ext cx="1008112" cy="1008112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5"/>
            <p:cNvSpPr>
              <a:spLocks noChangeArrowheads="1"/>
            </p:cNvSpPr>
            <p:nvPr/>
          </p:nvSpPr>
          <p:spPr bwMode="auto">
            <a:xfrm>
              <a:off x="7569986" y="1779662"/>
              <a:ext cx="484748" cy="609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技能</a:t>
              </a:r>
              <a:endPara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五</a:t>
              </a:r>
              <a:endPara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658875" y="2536088"/>
            <a:ext cx="662274" cy="735480"/>
            <a:chOff x="1244155" y="1902065"/>
            <a:chExt cx="496705" cy="551610"/>
          </a:xfrm>
        </p:grpSpPr>
        <p:sp>
          <p:nvSpPr>
            <p:cNvPr id="15" name="椭圆 14"/>
            <p:cNvSpPr/>
            <p:nvPr/>
          </p:nvSpPr>
          <p:spPr>
            <a:xfrm>
              <a:off x="1244155" y="1902065"/>
              <a:ext cx="496705" cy="496705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>
              <a:spLocks noChangeArrowheads="1"/>
            </p:cNvSpPr>
            <p:nvPr/>
          </p:nvSpPr>
          <p:spPr bwMode="auto">
            <a:xfrm>
              <a:off x="1278678" y="1944208"/>
              <a:ext cx="419827" cy="509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67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技能</a:t>
              </a:r>
              <a:endParaRPr lang="en-US" altLang="zh-CN" sz="1467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67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一</a:t>
              </a:r>
              <a:endParaRPr lang="en-US" altLang="zh-CN" sz="1467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509662" y="2345416"/>
            <a:ext cx="881418" cy="922564"/>
            <a:chOff x="2632246" y="1759061"/>
            <a:chExt cx="661063" cy="691923"/>
          </a:xfrm>
        </p:grpSpPr>
        <p:sp>
          <p:nvSpPr>
            <p:cNvPr id="18" name="椭圆 17"/>
            <p:cNvSpPr/>
            <p:nvPr/>
          </p:nvSpPr>
          <p:spPr>
            <a:xfrm>
              <a:off x="2632246" y="1759061"/>
              <a:ext cx="661063" cy="661063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5"/>
            <p:cNvSpPr>
              <a:spLocks noChangeArrowheads="1"/>
            </p:cNvSpPr>
            <p:nvPr/>
          </p:nvSpPr>
          <p:spPr bwMode="auto">
            <a:xfrm>
              <a:off x="2732968" y="1821485"/>
              <a:ext cx="496770" cy="629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867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技能</a:t>
              </a:r>
              <a:endParaRPr lang="en-US" altLang="zh-CN" sz="1867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867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二</a:t>
              </a:r>
              <a:endParaRPr lang="en-US" altLang="zh-CN" sz="1867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103446" y="4110936"/>
            <a:ext cx="1770493" cy="834953"/>
            <a:chOff x="854141" y="1597841"/>
            <a:chExt cx="1327870" cy="626215"/>
          </a:xfrm>
        </p:grpSpPr>
        <p:sp>
          <p:nvSpPr>
            <p:cNvPr id="21" name="TextBox 40"/>
            <p:cNvSpPr txBox="1"/>
            <p:nvPr/>
          </p:nvSpPr>
          <p:spPr>
            <a:xfrm>
              <a:off x="854141" y="1847126"/>
              <a:ext cx="1197579" cy="3769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单击此处添加文本</a:t>
              </a:r>
              <a:endParaRPr lang="en-US" altLang="zh-CN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单击此处添加文本</a:t>
              </a:r>
            </a:p>
          </p:txBody>
        </p:sp>
        <p:sp>
          <p:nvSpPr>
            <p:cNvPr id="22" name="TextBox 40"/>
            <p:cNvSpPr txBox="1"/>
            <p:nvPr/>
          </p:nvSpPr>
          <p:spPr>
            <a:xfrm>
              <a:off x="984432" y="1597841"/>
              <a:ext cx="1197579" cy="28474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8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标题内容</a:t>
              </a:r>
            </a:p>
          </p:txBody>
        </p:sp>
      </p:grpSp>
      <p:cxnSp>
        <p:nvCxnSpPr>
          <p:cNvPr id="23" name="直接连接符 22"/>
          <p:cNvCxnSpPr/>
          <p:nvPr/>
        </p:nvCxnSpPr>
        <p:spPr>
          <a:xfrm flipV="1">
            <a:off x="1932769" y="3720852"/>
            <a:ext cx="0" cy="343192"/>
          </a:xfrm>
          <a:prstGeom prst="line">
            <a:avLst/>
          </a:prstGeom>
          <a:ln w="127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3173379" y="4110936"/>
            <a:ext cx="1770493" cy="834953"/>
            <a:chOff x="854141" y="1597841"/>
            <a:chExt cx="1327870" cy="626215"/>
          </a:xfrm>
        </p:grpSpPr>
        <p:sp>
          <p:nvSpPr>
            <p:cNvPr id="25" name="TextBox 40"/>
            <p:cNvSpPr txBox="1"/>
            <p:nvPr/>
          </p:nvSpPr>
          <p:spPr>
            <a:xfrm>
              <a:off x="854141" y="1847126"/>
              <a:ext cx="1197579" cy="3769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单击此处添加文本</a:t>
              </a:r>
              <a:endParaRPr lang="en-US" altLang="zh-CN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单击此处添加文本</a:t>
              </a:r>
            </a:p>
          </p:txBody>
        </p:sp>
        <p:sp>
          <p:nvSpPr>
            <p:cNvPr id="26" name="TextBox 40"/>
            <p:cNvSpPr txBox="1"/>
            <p:nvPr/>
          </p:nvSpPr>
          <p:spPr>
            <a:xfrm>
              <a:off x="984432" y="1597841"/>
              <a:ext cx="1197579" cy="28474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8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标题内容</a:t>
              </a:r>
            </a:p>
          </p:txBody>
        </p:sp>
      </p:grpSp>
      <p:cxnSp>
        <p:nvCxnSpPr>
          <p:cNvPr id="27" name="直接连接符 26"/>
          <p:cNvCxnSpPr/>
          <p:nvPr/>
        </p:nvCxnSpPr>
        <p:spPr>
          <a:xfrm flipV="1">
            <a:off x="4002703" y="3720852"/>
            <a:ext cx="0" cy="343192"/>
          </a:xfrm>
          <a:prstGeom prst="line">
            <a:avLst/>
          </a:prstGeom>
          <a:ln w="127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4971102" y="4110936"/>
            <a:ext cx="1770493" cy="834953"/>
            <a:chOff x="854141" y="1597841"/>
            <a:chExt cx="1327870" cy="626215"/>
          </a:xfrm>
        </p:grpSpPr>
        <p:sp>
          <p:nvSpPr>
            <p:cNvPr id="29" name="TextBox 40"/>
            <p:cNvSpPr txBox="1"/>
            <p:nvPr/>
          </p:nvSpPr>
          <p:spPr>
            <a:xfrm>
              <a:off x="854141" y="1847126"/>
              <a:ext cx="1197579" cy="3769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单击此处添加文本</a:t>
              </a:r>
              <a:endParaRPr lang="en-US" altLang="zh-CN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单击此处添加文本</a:t>
              </a:r>
            </a:p>
          </p:txBody>
        </p:sp>
        <p:sp>
          <p:nvSpPr>
            <p:cNvPr id="30" name="TextBox 40"/>
            <p:cNvSpPr txBox="1"/>
            <p:nvPr/>
          </p:nvSpPr>
          <p:spPr>
            <a:xfrm>
              <a:off x="984432" y="1597841"/>
              <a:ext cx="1197579" cy="28474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8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标题内容</a:t>
              </a:r>
            </a:p>
          </p:txBody>
        </p:sp>
      </p:grpSp>
      <p:cxnSp>
        <p:nvCxnSpPr>
          <p:cNvPr id="31" name="直接连接符 30"/>
          <p:cNvCxnSpPr/>
          <p:nvPr/>
        </p:nvCxnSpPr>
        <p:spPr>
          <a:xfrm flipV="1">
            <a:off x="5800425" y="3720852"/>
            <a:ext cx="0" cy="343192"/>
          </a:xfrm>
          <a:prstGeom prst="line">
            <a:avLst/>
          </a:prstGeom>
          <a:ln w="127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7152118" y="4110936"/>
            <a:ext cx="1770493" cy="834953"/>
            <a:chOff x="854141" y="1597841"/>
            <a:chExt cx="1327870" cy="626215"/>
          </a:xfrm>
        </p:grpSpPr>
        <p:sp>
          <p:nvSpPr>
            <p:cNvPr id="33" name="TextBox 40"/>
            <p:cNvSpPr txBox="1"/>
            <p:nvPr/>
          </p:nvSpPr>
          <p:spPr>
            <a:xfrm>
              <a:off x="854141" y="1847126"/>
              <a:ext cx="1197579" cy="3769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单击此处添加文本</a:t>
              </a:r>
              <a:endParaRPr lang="en-US" altLang="zh-CN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单击此处添加文本</a:t>
              </a: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984432" y="1597841"/>
              <a:ext cx="1197579" cy="28474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8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标题内容</a:t>
              </a:r>
            </a:p>
          </p:txBody>
        </p:sp>
      </p:grpSp>
      <p:cxnSp>
        <p:nvCxnSpPr>
          <p:cNvPr id="35" name="直接连接符 34"/>
          <p:cNvCxnSpPr/>
          <p:nvPr/>
        </p:nvCxnSpPr>
        <p:spPr>
          <a:xfrm flipV="1">
            <a:off x="7981441" y="3720852"/>
            <a:ext cx="0" cy="343192"/>
          </a:xfrm>
          <a:prstGeom prst="line">
            <a:avLst/>
          </a:prstGeom>
          <a:ln w="127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9598328" y="4110936"/>
            <a:ext cx="1770493" cy="834953"/>
            <a:chOff x="854141" y="1597841"/>
            <a:chExt cx="1327870" cy="626215"/>
          </a:xfrm>
        </p:grpSpPr>
        <p:sp>
          <p:nvSpPr>
            <p:cNvPr id="37" name="TextBox 40"/>
            <p:cNvSpPr txBox="1"/>
            <p:nvPr/>
          </p:nvSpPr>
          <p:spPr>
            <a:xfrm>
              <a:off x="854141" y="1847126"/>
              <a:ext cx="1197579" cy="3769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单击此处添加文本</a:t>
              </a:r>
              <a:endParaRPr lang="en-US" altLang="zh-CN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单击此处添加文本</a:t>
              </a:r>
            </a:p>
          </p:txBody>
        </p:sp>
        <p:sp>
          <p:nvSpPr>
            <p:cNvPr id="38" name="TextBox 40"/>
            <p:cNvSpPr txBox="1"/>
            <p:nvPr/>
          </p:nvSpPr>
          <p:spPr>
            <a:xfrm>
              <a:off x="984432" y="1597841"/>
              <a:ext cx="1197579" cy="28474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8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标题内容</a:t>
              </a:r>
            </a:p>
          </p:txBody>
        </p:sp>
      </p:grpSp>
      <p:cxnSp>
        <p:nvCxnSpPr>
          <p:cNvPr id="39" name="直接连接符 38"/>
          <p:cNvCxnSpPr/>
          <p:nvPr/>
        </p:nvCxnSpPr>
        <p:spPr>
          <a:xfrm flipV="1">
            <a:off x="10427652" y="3720852"/>
            <a:ext cx="0" cy="343192"/>
          </a:xfrm>
          <a:prstGeom prst="line">
            <a:avLst/>
          </a:prstGeom>
          <a:ln w="127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2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xmlns="" val="2471569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800"/>
                            </p:stCondLst>
                            <p:childTnLst>
                              <p:par>
                                <p:cTn id="4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300"/>
                            </p:stCondLst>
                            <p:childTnLst>
                              <p:par>
                                <p:cTn id="5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800"/>
                            </p:stCondLst>
                            <p:childTnLst>
                              <p:par>
                                <p:cTn id="7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300"/>
                            </p:stCondLst>
                            <p:childTnLst>
                              <p:par>
                                <p:cTn id="8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800"/>
                            </p:stCondLst>
                            <p:childTnLst>
                              <p:par>
                                <p:cTn id="9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3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Box 93"/>
          <p:cNvSpPr txBox="1"/>
          <p:nvPr/>
        </p:nvSpPr>
        <p:spPr>
          <a:xfrm>
            <a:off x="1211943" y="2751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协调技能</a:t>
            </a:r>
          </a:p>
        </p:txBody>
      </p:sp>
      <p:grpSp>
        <p:nvGrpSpPr>
          <p:cNvPr id="4" name="组合 3"/>
          <p:cNvGrpSpPr/>
          <p:nvPr/>
        </p:nvGrpSpPr>
        <p:grpSpPr>
          <a:xfrm rot="7971300">
            <a:off x="2212910" y="4630797"/>
            <a:ext cx="1012733" cy="1315777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 rot="10166396">
            <a:off x="4817760" y="2369206"/>
            <a:ext cx="1012733" cy="1315777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 rot="13500000">
            <a:off x="8324763" y="3383337"/>
            <a:ext cx="1012733" cy="1315777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13303882">
            <a:off x="8864406" y="4702358"/>
            <a:ext cx="1012733" cy="1315777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11594412">
            <a:off x="6778355" y="2597905"/>
            <a:ext cx="1012733" cy="1315777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rot="9469324">
            <a:off x="3225767" y="3146644"/>
            <a:ext cx="1012733" cy="1315777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876728" y="4310625"/>
            <a:ext cx="2150241" cy="2150247"/>
            <a:chOff x="3851771" y="1163107"/>
            <a:chExt cx="1402358" cy="1402358"/>
          </a:xfrm>
        </p:grpSpPr>
        <p:grpSp>
          <p:nvGrpSpPr>
            <p:cNvPr id="23" name="组合 22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5" name="同心圆 2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392108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24" name="TextBox 135"/>
            <p:cNvSpPr txBox="1"/>
            <p:nvPr/>
          </p:nvSpPr>
          <p:spPr>
            <a:xfrm>
              <a:off x="4030123" y="1333410"/>
              <a:ext cx="1186820" cy="1023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spc="400" dirty="0" smtClean="0">
                  <a:solidFill>
                    <a:srgbClr val="00B050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协调技能</a:t>
              </a:r>
              <a:endParaRPr lang="zh-CN" altLang="en-US" sz="4800" spc="400" dirty="0">
                <a:solidFill>
                  <a:srgbClr val="00B05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27" name="TextBox 138"/>
          <p:cNvSpPr txBox="1"/>
          <p:nvPr/>
        </p:nvSpPr>
        <p:spPr>
          <a:xfrm>
            <a:off x="2476514" y="5156200"/>
            <a:ext cx="6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139"/>
          <p:cNvSpPr txBox="1"/>
          <p:nvPr/>
        </p:nvSpPr>
        <p:spPr>
          <a:xfrm>
            <a:off x="3360322" y="3275667"/>
            <a:ext cx="45236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67" dirty="0">
                <a:solidFill>
                  <a:srgbClr val="00B05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2</a:t>
            </a:r>
            <a:endParaRPr lang="zh-CN" altLang="en-US" sz="4267" dirty="0">
              <a:solidFill>
                <a:srgbClr val="00B05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9" name="TextBox 140"/>
          <p:cNvSpPr txBox="1"/>
          <p:nvPr/>
        </p:nvSpPr>
        <p:spPr>
          <a:xfrm>
            <a:off x="6976168" y="2734561"/>
            <a:ext cx="45236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67" dirty="0">
                <a:solidFill>
                  <a:srgbClr val="00B05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4</a:t>
            </a:r>
            <a:endParaRPr lang="zh-CN" altLang="en-US" sz="4267" dirty="0">
              <a:solidFill>
                <a:srgbClr val="00B05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0" name="TextBox 141"/>
          <p:cNvSpPr txBox="1"/>
          <p:nvPr/>
        </p:nvSpPr>
        <p:spPr>
          <a:xfrm>
            <a:off x="9159288" y="4834029"/>
            <a:ext cx="45236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67" dirty="0">
                <a:solidFill>
                  <a:srgbClr val="00B05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6</a:t>
            </a:r>
            <a:endParaRPr lang="zh-CN" altLang="en-US" sz="4267" dirty="0">
              <a:solidFill>
                <a:srgbClr val="00B05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1" name="TextBox 142"/>
          <p:cNvSpPr txBox="1"/>
          <p:nvPr/>
        </p:nvSpPr>
        <p:spPr>
          <a:xfrm>
            <a:off x="8648239" y="3571519"/>
            <a:ext cx="45236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67" dirty="0">
                <a:solidFill>
                  <a:srgbClr val="00B05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5</a:t>
            </a:r>
            <a:endParaRPr lang="zh-CN" altLang="en-US" sz="4267" dirty="0">
              <a:solidFill>
                <a:srgbClr val="00B05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2" name="TextBox 143"/>
          <p:cNvSpPr txBox="1"/>
          <p:nvPr/>
        </p:nvSpPr>
        <p:spPr>
          <a:xfrm>
            <a:off x="4969208" y="2529139"/>
            <a:ext cx="45236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67" dirty="0">
                <a:solidFill>
                  <a:srgbClr val="00B05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3</a:t>
            </a:r>
            <a:endParaRPr lang="zh-CN" altLang="en-US" sz="4267" dirty="0">
              <a:solidFill>
                <a:srgbClr val="00B05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3" name="TextBox 144"/>
          <p:cNvSpPr txBox="1"/>
          <p:nvPr/>
        </p:nvSpPr>
        <p:spPr>
          <a:xfrm>
            <a:off x="2348056" y="4845424"/>
            <a:ext cx="45236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67" dirty="0">
                <a:solidFill>
                  <a:srgbClr val="00B05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1</a:t>
            </a:r>
            <a:endParaRPr lang="zh-CN" altLang="en-US" sz="4267" dirty="0">
              <a:solidFill>
                <a:srgbClr val="00B05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4" name="TextBox 145"/>
          <p:cNvSpPr txBox="1"/>
          <p:nvPr/>
        </p:nvSpPr>
        <p:spPr>
          <a:xfrm>
            <a:off x="391903" y="4065093"/>
            <a:ext cx="208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zuka Gothic Pro R" pitchFamily="34" charset="-128"/>
                <a:ea typeface="Kozuka Gothic Pro R" pitchFamily="34" charset="-128"/>
              </a:rPr>
              <a:t>您的内容打在这里，或者通过复制您的文本后，在此框中选择粘贴，</a:t>
            </a:r>
          </a:p>
        </p:txBody>
      </p:sp>
      <p:sp>
        <p:nvSpPr>
          <p:cNvPr id="35" name="TextBox 146"/>
          <p:cNvSpPr txBox="1"/>
          <p:nvPr/>
        </p:nvSpPr>
        <p:spPr>
          <a:xfrm>
            <a:off x="1094127" y="2631731"/>
            <a:ext cx="208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zuka Gothic Pro R" pitchFamily="34" charset="-128"/>
                <a:ea typeface="Kozuka Gothic Pro R" pitchFamily="34" charset="-128"/>
              </a:rPr>
              <a:t>您的内容打在这里，或者通过复制您的文本后，在此框中选择粘贴，</a:t>
            </a:r>
          </a:p>
        </p:txBody>
      </p:sp>
      <p:sp>
        <p:nvSpPr>
          <p:cNvPr id="36" name="TextBox 147"/>
          <p:cNvSpPr txBox="1"/>
          <p:nvPr/>
        </p:nvSpPr>
        <p:spPr>
          <a:xfrm>
            <a:off x="4158689" y="1615731"/>
            <a:ext cx="208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zuka Gothic Pro R" pitchFamily="34" charset="-128"/>
                <a:ea typeface="Kozuka Gothic Pro R" pitchFamily="34" charset="-128"/>
              </a:rPr>
              <a:t>您的内容打在这里，或者通过复制您的文本后，在此框中选择粘贴，</a:t>
            </a:r>
          </a:p>
        </p:txBody>
      </p:sp>
      <p:sp>
        <p:nvSpPr>
          <p:cNvPr id="37" name="TextBox 148"/>
          <p:cNvSpPr txBox="1"/>
          <p:nvPr/>
        </p:nvSpPr>
        <p:spPr>
          <a:xfrm>
            <a:off x="7364500" y="1822309"/>
            <a:ext cx="208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zuka Gothic Pro R" pitchFamily="34" charset="-128"/>
                <a:ea typeface="Kozuka Gothic Pro R" pitchFamily="34" charset="-128"/>
              </a:rPr>
              <a:t>您的内容打在这里，或者通过复制您的文本后，在此框中选择粘贴，</a:t>
            </a:r>
          </a:p>
        </p:txBody>
      </p:sp>
      <p:sp>
        <p:nvSpPr>
          <p:cNvPr id="38" name="TextBox 149"/>
          <p:cNvSpPr txBox="1"/>
          <p:nvPr/>
        </p:nvSpPr>
        <p:spPr>
          <a:xfrm>
            <a:off x="9180680" y="2963793"/>
            <a:ext cx="208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zuka Gothic Pro R" pitchFamily="34" charset="-128"/>
                <a:ea typeface="Kozuka Gothic Pro R" pitchFamily="34" charset="-128"/>
              </a:rPr>
              <a:t>您的内容打在这里，或者通过复制您的文本后，在此框中选择粘贴，</a:t>
            </a:r>
          </a:p>
        </p:txBody>
      </p:sp>
      <p:sp>
        <p:nvSpPr>
          <p:cNvPr id="39" name="TextBox 150"/>
          <p:cNvSpPr txBox="1"/>
          <p:nvPr/>
        </p:nvSpPr>
        <p:spPr>
          <a:xfrm>
            <a:off x="9907955" y="4313445"/>
            <a:ext cx="208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zuka Gothic Pro R" pitchFamily="34" charset="-128"/>
                <a:ea typeface="Kozuka Gothic Pro R" pitchFamily="34" charset="-128"/>
              </a:rPr>
              <a:t>您的内容打在这里，或者通过复制您的文本后，在此框中选择粘贴，</a:t>
            </a:r>
          </a:p>
        </p:txBody>
      </p:sp>
      <p:sp>
        <p:nvSpPr>
          <p:cNvPr id="40" name="TextBox 2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xmlns="" val="407965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:random/>
      </p:transition>
    </mc:Choice>
    <mc:Fallback>
      <p:transition spd="slow" advTm="0">
        <p:random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7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6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3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4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3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8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3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2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3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6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3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0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3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4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8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  <p:bldP spid="35" grpId="0"/>
          <p:bldP spid="36" grpId="0"/>
          <p:bldP spid="37" grpId="0"/>
          <p:bldP spid="38" grpId="0"/>
          <p:bldP spid="39" grpId="0"/>
          <p:bldP spid="4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3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4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3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8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3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2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3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6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3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0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3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4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8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  <p:bldP spid="35" grpId="0"/>
          <p:bldP spid="36" grpId="0"/>
          <p:bldP spid="37" grpId="0"/>
          <p:bldP spid="38" grpId="0"/>
          <p:bldP spid="39" grpId="0"/>
          <p:bldP spid="40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5791951" y="2422352"/>
            <a:ext cx="2136304" cy="1812531"/>
            <a:chOff x="5553262" y="2638733"/>
            <a:chExt cx="2397222" cy="2093640"/>
          </a:xfrm>
        </p:grpSpPr>
        <p:grpSp>
          <p:nvGrpSpPr>
            <p:cNvPr id="85" name="组合 84"/>
            <p:cNvGrpSpPr/>
            <p:nvPr/>
          </p:nvGrpSpPr>
          <p:grpSpPr>
            <a:xfrm>
              <a:off x="5553262" y="2638733"/>
              <a:ext cx="2397222" cy="2093640"/>
              <a:chOff x="5553262" y="2638733"/>
              <a:chExt cx="2397222" cy="2093640"/>
            </a:xfrm>
          </p:grpSpPr>
          <p:grpSp>
            <p:nvGrpSpPr>
              <p:cNvPr id="87" name="组合 86"/>
              <p:cNvGrpSpPr/>
              <p:nvPr/>
            </p:nvGrpSpPr>
            <p:grpSpPr>
              <a:xfrm>
                <a:off x="5553262" y="2638733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89" name="Freeform 6"/>
                <p:cNvSpPr>
                  <a:spLocks/>
                </p:cNvSpPr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0" name="Freeform 6"/>
                <p:cNvSpPr>
                  <a:spLocks/>
                </p:cNvSpPr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88" name="Freeform 7"/>
              <p:cNvSpPr>
                <a:spLocks/>
              </p:cNvSpPr>
              <p:nvPr/>
            </p:nvSpPr>
            <p:spPr bwMode="auto">
              <a:xfrm>
                <a:off x="5864945" y="2882683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rgbClr val="92D050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6259489" y="3110169"/>
              <a:ext cx="1010288" cy="959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03</a:t>
              </a:r>
              <a:endParaRPr lang="zh-CN" altLang="en-US" sz="48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2538544" y="2404717"/>
            <a:ext cx="2136304" cy="1812531"/>
            <a:chOff x="1881842" y="2656049"/>
            <a:chExt cx="2397222" cy="2093640"/>
          </a:xfrm>
        </p:grpSpPr>
        <p:grpSp>
          <p:nvGrpSpPr>
            <p:cNvPr id="92" name="组合 91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95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3" name="Freeform 7"/>
            <p:cNvSpPr>
              <a:spLocks/>
            </p:cNvSpPr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92D050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575311" y="3250047"/>
              <a:ext cx="1010288" cy="959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01</a:t>
              </a:r>
              <a:endParaRPr lang="zh-CN" altLang="en-US" sz="48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159958" y="3343607"/>
            <a:ext cx="2136304" cy="1812531"/>
            <a:chOff x="3721944" y="3702869"/>
            <a:chExt cx="2397222" cy="2093640"/>
          </a:xfrm>
        </p:grpSpPr>
        <p:grpSp>
          <p:nvGrpSpPr>
            <p:cNvPr id="98" name="组合 97"/>
            <p:cNvGrpSpPr/>
            <p:nvPr/>
          </p:nvGrpSpPr>
          <p:grpSpPr>
            <a:xfrm>
              <a:off x="3721944" y="3702869"/>
              <a:ext cx="2397222" cy="2093640"/>
              <a:chOff x="3721944" y="3702869"/>
              <a:chExt cx="2397222" cy="2093640"/>
            </a:xfrm>
          </p:grpSpPr>
          <p:grpSp>
            <p:nvGrpSpPr>
              <p:cNvPr id="100" name="组合 99"/>
              <p:cNvGrpSpPr/>
              <p:nvPr/>
            </p:nvGrpSpPr>
            <p:grpSpPr>
              <a:xfrm>
                <a:off x="3721944" y="3702869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02" name="Freeform 6"/>
                <p:cNvSpPr>
                  <a:spLocks/>
                </p:cNvSpPr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6"/>
                <p:cNvSpPr>
                  <a:spLocks/>
                </p:cNvSpPr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01" name="Freeform 7"/>
              <p:cNvSpPr>
                <a:spLocks/>
              </p:cNvSpPr>
              <p:nvPr/>
            </p:nvSpPr>
            <p:spPr bwMode="auto">
              <a:xfrm>
                <a:off x="4033627" y="3946819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rgbClr val="92D050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4382517" y="4183862"/>
              <a:ext cx="1010288" cy="959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02</a:t>
              </a:r>
              <a:endParaRPr lang="zh-CN" altLang="en-US" sz="48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7427287" y="3334531"/>
            <a:ext cx="2136304" cy="1812531"/>
            <a:chOff x="7388330" y="3692384"/>
            <a:chExt cx="2397222" cy="2093640"/>
          </a:xfrm>
        </p:grpSpPr>
        <p:grpSp>
          <p:nvGrpSpPr>
            <p:cNvPr id="105" name="组合 104"/>
            <p:cNvGrpSpPr/>
            <p:nvPr/>
          </p:nvGrpSpPr>
          <p:grpSpPr>
            <a:xfrm>
              <a:off x="7388330" y="3692384"/>
              <a:ext cx="2397222" cy="2093640"/>
              <a:chOff x="7388330" y="3692384"/>
              <a:chExt cx="2397222" cy="2093640"/>
            </a:xfrm>
          </p:grpSpPr>
          <p:grpSp>
            <p:nvGrpSpPr>
              <p:cNvPr id="107" name="组合 106"/>
              <p:cNvGrpSpPr/>
              <p:nvPr/>
            </p:nvGrpSpPr>
            <p:grpSpPr>
              <a:xfrm>
                <a:off x="7388330" y="3692384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09" name="Freeform 6"/>
                <p:cNvSpPr>
                  <a:spLocks/>
                </p:cNvSpPr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6"/>
                <p:cNvSpPr>
                  <a:spLocks/>
                </p:cNvSpPr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08" name="Freeform 7"/>
              <p:cNvSpPr>
                <a:spLocks/>
              </p:cNvSpPr>
              <p:nvPr/>
            </p:nvSpPr>
            <p:spPr bwMode="auto">
              <a:xfrm>
                <a:off x="7700013" y="3936334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rgbClr val="92D050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8048903" y="4173377"/>
              <a:ext cx="1010288" cy="959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04</a:t>
              </a:r>
              <a:endParaRPr lang="zh-CN" altLang="en-US" sz="48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3001789" y="4404127"/>
            <a:ext cx="1370509" cy="598027"/>
            <a:chOff x="2328257" y="4927865"/>
            <a:chExt cx="1537897" cy="690777"/>
          </a:xfrm>
        </p:grpSpPr>
        <p:sp>
          <p:nvSpPr>
            <p:cNvPr id="112" name="TextBox 111"/>
            <p:cNvSpPr txBox="1"/>
            <p:nvPr/>
          </p:nvSpPr>
          <p:spPr>
            <a:xfrm>
              <a:off x="2328257" y="4927865"/>
              <a:ext cx="1537897" cy="462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关于我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419470" y="5322309"/>
              <a:ext cx="1286284" cy="296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WORKREPORT</a:t>
              </a:r>
              <a:endPara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4549468" y="2502633"/>
            <a:ext cx="1448871" cy="505750"/>
            <a:chOff x="4246958" y="2731461"/>
            <a:chExt cx="1537897" cy="712411"/>
          </a:xfrm>
        </p:grpSpPr>
        <p:sp>
          <p:nvSpPr>
            <p:cNvPr id="115" name="TextBox 114"/>
            <p:cNvSpPr txBox="1"/>
            <p:nvPr/>
          </p:nvSpPr>
          <p:spPr>
            <a:xfrm>
              <a:off x="4246958" y="2731461"/>
              <a:ext cx="1537897" cy="56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岗位认知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335082" y="3111580"/>
              <a:ext cx="1286284" cy="332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WORKREPORT</a:t>
              </a:r>
              <a:endParaRPr lang="zh-CN" altLang="en-US" sz="933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6274485" y="4448106"/>
            <a:ext cx="1370509" cy="591366"/>
            <a:chOff x="5982926" y="4927865"/>
            <a:chExt cx="1537897" cy="683082"/>
          </a:xfrm>
        </p:grpSpPr>
        <p:sp>
          <p:nvSpPr>
            <p:cNvPr id="118" name="TextBox 117"/>
            <p:cNvSpPr txBox="1"/>
            <p:nvPr/>
          </p:nvSpPr>
          <p:spPr>
            <a:xfrm>
              <a:off x="5982926" y="4927865"/>
              <a:ext cx="1537897" cy="462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胜任能力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071050" y="5338463"/>
              <a:ext cx="1286284" cy="272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WORKREPORT</a:t>
              </a:r>
              <a:endParaRPr lang="zh-CN" altLang="en-US" sz="933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7882610" y="2571910"/>
            <a:ext cx="1448871" cy="505750"/>
            <a:chOff x="7839376" y="2731461"/>
            <a:chExt cx="1537897" cy="712411"/>
          </a:xfrm>
        </p:grpSpPr>
        <p:sp>
          <p:nvSpPr>
            <p:cNvPr id="121" name="TextBox 120"/>
            <p:cNvSpPr txBox="1"/>
            <p:nvPr/>
          </p:nvSpPr>
          <p:spPr>
            <a:xfrm>
              <a:off x="7839376" y="2731461"/>
              <a:ext cx="1537897" cy="56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目标规划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947820" y="3111580"/>
              <a:ext cx="1286284" cy="332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WORKREPORT</a:t>
              </a:r>
              <a:endParaRPr lang="zh-CN" altLang="en-US" sz="933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26" name="TextBox 125"/>
          <p:cNvSpPr txBox="1"/>
          <p:nvPr/>
        </p:nvSpPr>
        <p:spPr>
          <a:xfrm>
            <a:off x="2205573" y="7890561"/>
            <a:ext cx="857047" cy="359275"/>
          </a:xfrm>
          <a:prstGeom prst="rect">
            <a:avLst/>
          </a:prstGeom>
          <a:noFill/>
        </p:spPr>
        <p:txBody>
          <a:bodyPr wrap="none" lIns="81479" tIns="40740" rIns="81479" bIns="40740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218628" y="158543"/>
            <a:ext cx="1641475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6400" b="1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0" y="1796819"/>
            <a:ext cx="1219200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0" y="5764035"/>
            <a:ext cx="12161077" cy="105611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806953" y="1094150"/>
            <a:ext cx="229652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3200" b="1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62861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2" presetClass="entr" presetSubtype="3" accel="52000" fill="hold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8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29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2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3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6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7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40" dur="2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41" dur="2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42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47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42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7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6" grpId="0"/>
          <p:bldP spid="2" grpId="0"/>
          <p:bldP spid="5" grpId="0" animBg="1"/>
          <p:bldP spid="2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2" presetClass="entr" presetSubtype="3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2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42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47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42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7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6" grpId="0"/>
          <p:bldP spid="2" grpId="0"/>
          <p:bldP spid="5" grpId="0" animBg="1"/>
          <p:bldP spid="23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Box 93"/>
          <p:cNvSpPr txBox="1"/>
          <p:nvPr/>
        </p:nvSpPr>
        <p:spPr>
          <a:xfrm>
            <a:off x="1211943" y="2751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创新技能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62508" y="1843024"/>
            <a:ext cx="10271665" cy="871147"/>
            <a:chOff x="1392222" y="3263900"/>
            <a:chExt cx="9502076" cy="330200"/>
          </a:xfrm>
          <a:solidFill>
            <a:srgbClr val="00B050"/>
          </a:solidFill>
        </p:grpSpPr>
        <p:sp>
          <p:nvSpPr>
            <p:cNvPr id="5" name="矩形 4"/>
            <p:cNvSpPr/>
            <p:nvPr/>
          </p:nvSpPr>
          <p:spPr>
            <a:xfrm>
              <a:off x="1392222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767741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143260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18779" y="3263900"/>
              <a:ext cx="2375519" cy="33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extBox 66"/>
          <p:cNvSpPr txBox="1"/>
          <p:nvPr/>
        </p:nvSpPr>
        <p:spPr>
          <a:xfrm>
            <a:off x="913669" y="2007779"/>
            <a:ext cx="10238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技术和各种实践活动领域中不断提供具有经济价值、社会价值、生态价值的新思想、新理论、新方法和新发明的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能力。经济竞争的核心；当今社会的竞争，与其说是人才的竞争，不如说是人的创造力的竞争。</a:t>
            </a:r>
          </a:p>
        </p:txBody>
      </p:sp>
      <p:sp>
        <p:nvSpPr>
          <p:cNvPr id="10" name="TextBox 53"/>
          <p:cNvSpPr txBox="1"/>
          <p:nvPr/>
        </p:nvSpPr>
        <p:spPr>
          <a:xfrm>
            <a:off x="1634157" y="3540025"/>
            <a:ext cx="182453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267" dirty="0">
                <a:solidFill>
                  <a:srgbClr val="00B050"/>
                </a:solidFill>
                <a:latin typeface="方正兰亭细黑_GBK" pitchFamily="2" charset="-122"/>
                <a:ea typeface="方正兰亭细黑_GBK" pitchFamily="2" charset="-122"/>
              </a:rPr>
              <a:t>新理论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911644" y="4160583"/>
            <a:ext cx="544503" cy="5445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" name="同心圆 1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499504" y="4112885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004460" y="4439141"/>
            <a:ext cx="467563" cy="46756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250672" y="4108218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757278" y="4396390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387568" y="4432833"/>
            <a:ext cx="389043" cy="38904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354523" y="4784502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114526" y="4133489"/>
            <a:ext cx="467563" cy="46756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565332" y="4143826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669173" y="4143107"/>
            <a:ext cx="516293" cy="51629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41" name="TextBox 96"/>
          <p:cNvSpPr txBox="1"/>
          <p:nvPr/>
        </p:nvSpPr>
        <p:spPr>
          <a:xfrm>
            <a:off x="4089453" y="4746107"/>
            <a:ext cx="182453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267" dirty="0">
                <a:solidFill>
                  <a:srgbClr val="00B050"/>
                </a:solidFill>
                <a:latin typeface="方正兰亭细黑_GBK" pitchFamily="2" charset="-122"/>
                <a:ea typeface="方正兰亭细黑_GBK" pitchFamily="2" charset="-122"/>
              </a:rPr>
              <a:t>新方法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5366940" y="5366665"/>
            <a:ext cx="544503" cy="5445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954800" y="5318966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459756" y="5645223"/>
            <a:ext cx="467563" cy="46756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9" name="同心圆 4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705968" y="5314299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52" name="同心圆 5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842864" y="5638915"/>
            <a:ext cx="389043" cy="38904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5" name="同心圆 5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4809819" y="5990583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58" name="同心圆 5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020628" y="5349907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61" name="同心圆 6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124469" y="5349188"/>
            <a:ext cx="516293" cy="51629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4" name="同心圆 6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66" name="TextBox 129"/>
          <p:cNvSpPr txBox="1"/>
          <p:nvPr/>
        </p:nvSpPr>
        <p:spPr>
          <a:xfrm>
            <a:off x="6509752" y="3509200"/>
            <a:ext cx="182453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267" dirty="0">
                <a:solidFill>
                  <a:srgbClr val="00B050"/>
                </a:solidFill>
                <a:latin typeface="方正兰亭细黑_GBK" pitchFamily="2" charset="-122"/>
                <a:ea typeface="方正兰亭细黑_GBK" pitchFamily="2" charset="-122"/>
              </a:rPr>
              <a:t>新思想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7787239" y="4129758"/>
            <a:ext cx="544503" cy="5445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8" name="同心圆 6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375099" y="4082059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1" name="同心圆 7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8126267" y="4077393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4" name="同心圆 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7632872" y="4365565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7" name="同心圆 7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7127696" y="4469741"/>
            <a:ext cx="389043" cy="38904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0" name="同心圆 7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7439586" y="4478233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83" name="同心圆 8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990121" y="4102664"/>
            <a:ext cx="467563" cy="46756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6" name="同心圆 8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7440927" y="4113001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89" name="同心圆 8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6544768" y="4112282"/>
            <a:ext cx="516293" cy="51629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2" name="同心圆 9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94" name="TextBox 160"/>
          <p:cNvSpPr txBox="1"/>
          <p:nvPr/>
        </p:nvSpPr>
        <p:spPr>
          <a:xfrm>
            <a:off x="8761885" y="4784501"/>
            <a:ext cx="182453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267" dirty="0">
                <a:solidFill>
                  <a:srgbClr val="00B050"/>
                </a:solidFill>
                <a:latin typeface="方正兰亭细黑_GBK" pitchFamily="2" charset="-122"/>
                <a:ea typeface="方正兰亭细黑_GBK" pitchFamily="2" charset="-122"/>
              </a:rPr>
              <a:t>新发明</a:t>
            </a:r>
          </a:p>
        </p:txBody>
      </p:sp>
      <p:grpSp>
        <p:nvGrpSpPr>
          <p:cNvPr id="95" name="组合 94"/>
          <p:cNvGrpSpPr/>
          <p:nvPr/>
        </p:nvGrpSpPr>
        <p:grpSpPr>
          <a:xfrm>
            <a:off x="8627232" y="5357361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96" name="同心圆 9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9132188" y="5683617"/>
            <a:ext cx="467563" cy="46756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9" name="同心圆 9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0378400" y="5352694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02" name="同心圆 10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9885006" y="5640866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05" name="同心圆 10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9515296" y="5677309"/>
            <a:ext cx="389043" cy="38904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8" name="同心圆 10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9693060" y="5388302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11" name="同心圆 1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8796901" y="5387583"/>
            <a:ext cx="516293" cy="51629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4" name="同心圆 1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6893914" y="4537487"/>
            <a:ext cx="467563" cy="46756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7" name="同心圆 1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5212574" y="5602471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20" name="同心圆 1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1" name="椭圆 12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4569822" y="5339571"/>
            <a:ext cx="467563" cy="46756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3" name="同心圆 12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10039372" y="5405059"/>
            <a:ext cx="544503" cy="5445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6" name="同心圆 1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9482251" y="6028978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29" name="同心圆 12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0" name="椭圆 12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9242254" y="5377965"/>
            <a:ext cx="467563" cy="46756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2" name="同心圆 1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34" name="TextBox 2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xmlns="" val="3962704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:random/>
      </p:transition>
    </mc:Choice>
    <mc:Fallback>
      <p:transition spd="slow" advTm="0">
        <p:random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3.7037E-6 L 0.16784 0.62615 " pathEditMode="relative" rAng="0" ptsTypes="AA" p14:bounceEnd="36000">
                                          <p:cBhvr>
                                            <p:cTn id="82" dur="500" spd="-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3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-4.81481E-6 L -0.24584 0.48704 " pathEditMode="relative" rAng="0" ptsTypes="AA" p14:bounceEnd="36000">
                                          <p:cBhvr>
                                            <p:cTn id="84" dur="5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5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75E-6 1.11022E-16 L -0.13125 0.61296 " pathEditMode="relative" rAng="0" ptsTypes="AA" p14:bounceEnd="36000">
                                          <p:cBhvr>
                                            <p:cTn id="86" dur="500" spd="-100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-3.7037E-7 L 0.27981 0.60648 " pathEditMode="relative" rAng="0" ptsTypes="AA" p14:bounceEnd="36000">
                                          <p:cBhvr>
                                            <p:cTn id="88" dur="500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84" y="303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9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48148E-6 L 0.08086 0.58356 " pathEditMode="relative" rAng="0" ptsTypes="AA" p14:bounceEnd="36000">
                                          <p:cBhvr>
                                            <p:cTn id="90" dur="500" spd="-100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36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1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2.96296E-6 L 0.04622 0.57801 " pathEditMode="relative" rAng="0" ptsTypes="AA" p14:bounceEnd="36000">
                                          <p:cBhvr>
                                            <p:cTn id="92" dur="500" spd="-100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5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-1.48148E-6 L -0.05195 0.61505 " pathEditMode="relative" rAng="0" ptsTypes="AA" p14:bounceEnd="36000">
                                          <p:cBhvr>
                                            <p:cTn id="94" dur="500" spd="-100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5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4.44444E-6 L -0.1375 0.75 " pathEditMode="relative" rAng="0" ptsTypes="AA" p14:bounceEnd="36000">
                                          <p:cBhvr>
                                            <p:cTn id="96" dur="500" spd="-100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7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4.07407E-6 L 0.07709 0.69074 " pathEditMode="relative" rAng="0" ptsTypes="AA" p14:bounceEnd="36000">
                                          <p:cBhvr>
                                            <p:cTn id="98" dur="500" spd="-100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3.33333E-6 L -0.16393 0.69004 " pathEditMode="relative" rAng="0" ptsTypes="AA" p14:bounceEnd="36000">
                                          <p:cBhvr>
                                            <p:cTn id="100" dur="500" spd="-100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203" y="344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10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0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7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2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112E-17 -2.22222E-6 L 0.16784 0.62616 " pathEditMode="relative" rAng="0" ptsTypes="AA" p14:bounceEnd="36000">
                                          <p:cBhvr>
                                            <p:cTn id="159" dur="500" spd="-100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0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-7.40741E-7 L -0.24584 0.48704 " pathEditMode="relative" rAng="0" ptsTypes="AA" p14:bounceEnd="36000">
                                          <p:cBhvr>
                                            <p:cTn id="161" dur="5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2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4.07407E-6 L -0.13125 0.61296 " pathEditMode="relative" rAng="0" ptsTypes="AA" p14:bounceEnd="36000">
                                          <p:cBhvr>
                                            <p:cTn id="163" dur="500" spd="-100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4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3.7037E-6 L 0.27982 0.60648 " pathEditMode="relative" rAng="0" ptsTypes="AA" p14:bounceEnd="36000">
                                          <p:cBhvr>
                                            <p:cTn id="165" dur="500" spd="-100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84" y="303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6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4.44444E-6 L 0.08086 0.58357 " pathEditMode="relative" rAng="0" ptsTypes="AA" p14:bounceEnd="36000">
                                          <p:cBhvr>
                                            <p:cTn id="167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36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8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-2.96296E-6 L 0.04623 0.57801 " pathEditMode="relative" rAng="0" ptsTypes="AA" p14:bounceEnd="36000">
                                          <p:cBhvr>
                                            <p:cTn id="169" dur="500" spd="-100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5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0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2.59259E-6 L -0.05195 0.61504 " pathEditMode="relative" rAng="0" ptsTypes="AA" p14:bounceEnd="36000">
                                          <p:cBhvr>
                                            <p:cTn id="171" dur="500" spd="-1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2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-1.48148E-6 L -0.1375 0.75 " pathEditMode="relative" rAng="0" ptsTypes="AA" p14:bounceEnd="36000">
                                          <p:cBhvr>
                                            <p:cTn id="173" dur="500" spd="-1000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4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-1.85185E-6 L 0.07709 0.69074 " pathEditMode="relative" rAng="0" ptsTypes="AA" p14:bounceEnd="36000">
                                          <p:cBhvr>
                                            <p:cTn id="175" dur="500" spd="-100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6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2.59259E-6 L -0.16394 0.69005 " pathEditMode="relative" rAng="0" ptsTypes="AA" p14:bounceEnd="36000">
                                          <p:cBhvr>
                                            <p:cTn id="177" dur="500" spd="-100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203" y="344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7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8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9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4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7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8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9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4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9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2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4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2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4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7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9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2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4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5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3.33333E-6 L 0.16784 0.62615 " pathEditMode="relative" rAng="0" ptsTypes="AA" p14:bounceEnd="36000">
                                          <p:cBhvr>
                                            <p:cTn id="236" dur="500" spd="-100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7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4.81481E-6 L -0.24584 0.48703 " pathEditMode="relative" rAng="0" ptsTypes="AA" p14:bounceEnd="36000">
                                          <p:cBhvr>
                                            <p:cTn id="238" dur="500" spd="-100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9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-1.85185E-6 L -0.13125 0.61296 " pathEditMode="relative" rAng="0" ptsTypes="AA" p14:bounceEnd="36000">
                                          <p:cBhvr>
                                            <p:cTn id="240" dur="500" spd="-100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1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375E-6 -7.40741E-7 L 0.27981 0.60648 " pathEditMode="relative" rAng="0" ptsTypes="AA" p14:bounceEnd="36000">
                                          <p:cBhvr>
                                            <p:cTn id="242" dur="500" spd="-100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84" y="303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3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-3.7037E-7 L 0.08086 0.58357 " pathEditMode="relative" rAng="0" ptsTypes="AA" p14:bounceEnd="36000">
                                          <p:cBhvr>
                                            <p:cTn id="244" dur="500" spd="-100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36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5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-2.59259E-6 L 0.04622 0.57801 " pathEditMode="relative" rAng="0" ptsTypes="AA" p14:bounceEnd="36000">
                                          <p:cBhvr>
                                            <p:cTn id="246" dur="500" spd="-100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5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7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4.44444E-6 L -0.05196 0.61504 " pathEditMode="relative" rAng="0" ptsTypes="AA" p14:bounceEnd="36000">
                                          <p:cBhvr>
                                            <p:cTn id="248" dur="500" spd="-100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9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4.07407E-6 L -0.1375 0.75 " pathEditMode="relative" rAng="0" ptsTypes="AA" p14:bounceEnd="36000">
                                          <p:cBhvr>
                                            <p:cTn id="250" dur="500" spd="-100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1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2.22222E-6 L 0.07709 0.69074 " pathEditMode="relative" rAng="0" ptsTypes="AA" p14:bounceEnd="36000">
                                          <p:cBhvr>
                                            <p:cTn id="252" dur="500" spd="-100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3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1.48148E-6 L -0.16393 0.69004 " pathEditMode="relative" rAng="0" ptsTypes="AA" p14:bounceEnd="36000">
                                          <p:cBhvr>
                                            <p:cTn id="254" dur="500" spd="-100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203" y="344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5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25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8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1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26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6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1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5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6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1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4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6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9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1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6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1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2.22222E-6 L 0.16784 0.62616 " pathEditMode="relative" rAng="0" ptsTypes="AA" p14:bounceEnd="36000">
                                          <p:cBhvr>
                                            <p:cTn id="313" dur="500" spd="-100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4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3.7037E-6 L -0.24583 0.48703 " pathEditMode="relative" rAng="0" ptsTypes="AA" p14:bounceEnd="36000">
                                          <p:cBhvr>
                                            <p:cTn id="315" dur="500" spd="-100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6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1.48148E-6 L -0.13125 0.61296 " pathEditMode="relative" rAng="0" ptsTypes="AA" p14:bounceEnd="36000">
                                          <p:cBhvr>
                                            <p:cTn id="317" dur="500" spd="-100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8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-1.85185E-6 L 0.27982 0.60648 " pathEditMode="relative" rAng="0" ptsTypes="AA" p14:bounceEnd="36000">
                                          <p:cBhvr>
                                            <p:cTn id="319" dur="500" spd="-100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84" y="303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0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1.11022E-16 L 0.08086 0.58356 " pathEditMode="relative" rAng="0" ptsTypes="AA" p14:bounceEnd="36000">
                                          <p:cBhvr>
                                            <p:cTn id="321" dur="500" spd="-100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36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2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1.48148E-6 L 0.04623 0.57801 " pathEditMode="relative" rAng="0" ptsTypes="AA" p14:bounceEnd="36000">
                                          <p:cBhvr>
                                            <p:cTn id="323" dur="500" spd="-100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5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4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4167E-6 -2.96296E-6 L -0.05195 0.61505 " pathEditMode="relative" rAng="0" ptsTypes="AA" p14:bounceEnd="36000">
                                          <p:cBhvr>
                                            <p:cTn id="325" dur="500" spd="-100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6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4167E-6 2.96296E-6 L -0.1375 0.75 " pathEditMode="relative" rAng="0" ptsTypes="AA" p14:bounceEnd="36000">
                                          <p:cBhvr>
                                            <p:cTn id="327" dur="500" spd="-1000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8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2.59259E-6 L 0.07708 0.69074 " pathEditMode="relative" rAng="0" ptsTypes="AA" p14:bounceEnd="36000">
                                          <p:cBhvr>
                                            <p:cTn id="329" dur="500" spd="-100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0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1.85185E-6 L -0.16393 0.69004 " pathEditMode="relative" rAng="0" ptsTypes="AA" p14:bounceEnd="36000">
                                          <p:cBhvr>
                                            <p:cTn id="331" dur="500" spd="-100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203" y="344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2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3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5" dur="75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  <p:bldP spid="9" grpId="0"/>
          <p:bldP spid="10" grpId="0"/>
          <p:bldP spid="41" grpId="0"/>
          <p:bldP spid="66" grpId="0"/>
          <p:bldP spid="94" grpId="0"/>
          <p:bldP spid="1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3.7037E-6 L 0.16784 0.62615 " pathEditMode="relative" rAng="0" ptsTypes="AA">
                                          <p:cBhvr>
                                            <p:cTn id="82" dur="500" spd="-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-4.81481E-6 L -0.24584 0.48704 " pathEditMode="relative" rAng="0" ptsTypes="AA">
                                          <p:cBhvr>
                                            <p:cTn id="84" dur="5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75E-6 1.11022E-16 L -0.13125 0.61296 " pathEditMode="relative" rAng="0" ptsTypes="AA">
                                          <p:cBhvr>
                                            <p:cTn id="86" dur="500" spd="-100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-3.7037E-7 L 0.27981 0.60648 " pathEditMode="relative" rAng="0" ptsTypes="AA">
                                          <p:cBhvr>
                                            <p:cTn id="88" dur="500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84" y="303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48148E-6 L 0.08086 0.58356 " pathEditMode="relative" rAng="0" ptsTypes="AA">
                                          <p:cBhvr>
                                            <p:cTn id="90" dur="500" spd="-100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36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1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2.96296E-6 L 0.04622 0.57801 " pathEditMode="relative" rAng="0" ptsTypes="AA">
                                          <p:cBhvr>
                                            <p:cTn id="92" dur="500" spd="-100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5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-1.48148E-6 L -0.05195 0.61505 " pathEditMode="relative" rAng="0" ptsTypes="AA">
                                          <p:cBhvr>
                                            <p:cTn id="94" dur="500" spd="-100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4.44444E-6 L -0.1375 0.75 " pathEditMode="relative" rAng="0" ptsTypes="AA">
                                          <p:cBhvr>
                                            <p:cTn id="96" dur="500" spd="-100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4.07407E-6 L 0.07709 0.69074 " pathEditMode="relative" rAng="0" ptsTypes="AA">
                                          <p:cBhvr>
                                            <p:cTn id="98" dur="500" spd="-100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3.33333E-6 L -0.16393 0.69004 " pathEditMode="relative" rAng="0" ptsTypes="AA">
                                          <p:cBhvr>
                                            <p:cTn id="100" dur="500" spd="-100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203" y="344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10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0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7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2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112E-17 -2.22222E-6 L 0.16784 0.62616 " pathEditMode="relative" rAng="0" ptsTypes="AA">
                                          <p:cBhvr>
                                            <p:cTn id="159" dur="500" spd="-100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0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-7.40741E-7 L -0.24584 0.48704 " pathEditMode="relative" rAng="0" ptsTypes="AA">
                                          <p:cBhvr>
                                            <p:cTn id="161" dur="5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4.07407E-6 L -0.13125 0.61296 " pathEditMode="relative" rAng="0" ptsTypes="AA">
                                          <p:cBhvr>
                                            <p:cTn id="163" dur="500" spd="-100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3.7037E-6 L 0.27982 0.60648 " pathEditMode="relative" rAng="0" ptsTypes="AA">
                                          <p:cBhvr>
                                            <p:cTn id="165" dur="500" spd="-100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84" y="303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4.44444E-6 L 0.08086 0.58357 " pathEditMode="relative" rAng="0" ptsTypes="AA">
                                          <p:cBhvr>
                                            <p:cTn id="167" dur="500" spd="-100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36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-2.96296E-6 L 0.04623 0.57801 " pathEditMode="relative" rAng="0" ptsTypes="AA">
                                          <p:cBhvr>
                                            <p:cTn id="169" dur="500" spd="-100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5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0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2.59259E-6 L -0.05195 0.61504 " pathEditMode="relative" rAng="0" ptsTypes="AA">
                                          <p:cBhvr>
                                            <p:cTn id="171" dur="500" spd="-100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-1.48148E-6 L -0.1375 0.75 " pathEditMode="relative" rAng="0" ptsTypes="AA">
                                          <p:cBhvr>
                                            <p:cTn id="173" dur="500" spd="-1000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-1.85185E-6 L 0.07709 0.69074 " pathEditMode="relative" rAng="0" ptsTypes="AA">
                                          <p:cBhvr>
                                            <p:cTn id="175" dur="500" spd="-100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2.59259E-6 L -0.16394 0.69005 " pathEditMode="relative" rAng="0" ptsTypes="AA">
                                          <p:cBhvr>
                                            <p:cTn id="177" dur="500" spd="-100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203" y="344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7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8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9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4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7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8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9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4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9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2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4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2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4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7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9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2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4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3.33333E-6 L 0.16784 0.62615 " pathEditMode="relative" rAng="0" ptsTypes="AA">
                                          <p:cBhvr>
                                            <p:cTn id="236" dur="500" spd="-100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4.81481E-6 L -0.24584 0.48703 " pathEditMode="relative" rAng="0" ptsTypes="AA">
                                          <p:cBhvr>
                                            <p:cTn id="238" dur="500" spd="-100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-1.85185E-6 L -0.13125 0.61296 " pathEditMode="relative" rAng="0" ptsTypes="AA">
                                          <p:cBhvr>
                                            <p:cTn id="240" dur="500" spd="-100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1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375E-6 -7.40741E-7 L 0.27981 0.60648 " pathEditMode="relative" rAng="0" ptsTypes="AA">
                                          <p:cBhvr>
                                            <p:cTn id="242" dur="500" spd="-100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84" y="303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-3.7037E-7 L 0.08086 0.58357 " pathEditMode="relative" rAng="0" ptsTypes="AA">
                                          <p:cBhvr>
                                            <p:cTn id="244" dur="500" spd="-100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36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-2.59259E-6 L 0.04622 0.57801 " pathEditMode="relative" rAng="0" ptsTypes="AA">
                                          <p:cBhvr>
                                            <p:cTn id="246" dur="500" spd="-100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5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4.44444E-6 L -0.05196 0.61504 " pathEditMode="relative" rAng="0" ptsTypes="AA">
                                          <p:cBhvr>
                                            <p:cTn id="248" dur="500" spd="-100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4.07407E-6 L -0.1375 0.75 " pathEditMode="relative" rAng="0" ptsTypes="AA">
                                          <p:cBhvr>
                                            <p:cTn id="250" dur="500" spd="-100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1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2.22222E-6 L 0.07709 0.69074 " pathEditMode="relative" rAng="0" ptsTypes="AA">
                                          <p:cBhvr>
                                            <p:cTn id="252" dur="500" spd="-100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1.48148E-6 L -0.16393 0.69004 " pathEditMode="relative" rAng="0" ptsTypes="AA">
                                          <p:cBhvr>
                                            <p:cTn id="254" dur="500" spd="-100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203" y="344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5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25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8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1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26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6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1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5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6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1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4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6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9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1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6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1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2.22222E-6 L 0.16784 0.62616 " pathEditMode="relative" rAng="0" ptsTypes="AA">
                                          <p:cBhvr>
                                            <p:cTn id="313" dur="500" spd="-100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3.7037E-6 L -0.24583 0.48703 " pathEditMode="relative" rAng="0" ptsTypes="AA">
                                          <p:cBhvr>
                                            <p:cTn id="315" dur="500" spd="-100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1.48148E-6 L -0.13125 0.61296 " pathEditMode="relative" rAng="0" ptsTypes="AA">
                                          <p:cBhvr>
                                            <p:cTn id="317" dur="500" spd="-100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-1.85185E-6 L 0.27982 0.60648 " pathEditMode="relative" rAng="0" ptsTypes="AA">
                                          <p:cBhvr>
                                            <p:cTn id="319" dur="500" spd="-100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84" y="303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0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1.11022E-16 L 0.08086 0.58356 " pathEditMode="relative" rAng="0" ptsTypes="AA">
                                          <p:cBhvr>
                                            <p:cTn id="321" dur="500" spd="-100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36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1.48148E-6 L 0.04623 0.57801 " pathEditMode="relative" rAng="0" ptsTypes="AA">
                                          <p:cBhvr>
                                            <p:cTn id="323" dur="500" spd="-100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5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4167E-6 -2.96296E-6 L -0.05195 0.61505 " pathEditMode="relative" rAng="0" ptsTypes="AA">
                                          <p:cBhvr>
                                            <p:cTn id="325" dur="500" spd="-100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4167E-6 2.96296E-6 L -0.1375 0.75 " pathEditMode="relative" rAng="0" ptsTypes="AA">
                                          <p:cBhvr>
                                            <p:cTn id="327" dur="500" spd="-1000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2.59259E-6 L 0.07708 0.69074 " pathEditMode="relative" rAng="0" ptsTypes="AA">
                                          <p:cBhvr>
                                            <p:cTn id="329" dur="500" spd="-100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0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1.85185E-6 L -0.16393 0.69004 " pathEditMode="relative" rAng="0" ptsTypes="AA">
                                          <p:cBhvr>
                                            <p:cTn id="331" dur="500" spd="-100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203" y="344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2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3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5" dur="75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  <p:bldP spid="9" grpId="0"/>
          <p:bldP spid="10" grpId="0"/>
          <p:bldP spid="41" grpId="0"/>
          <p:bldP spid="66" grpId="0"/>
          <p:bldP spid="94" grpId="0"/>
          <p:bldP spid="134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0"/>
            <a:ext cx="5106572" cy="6858000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微软雅黑 Light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038420" y="2390649"/>
            <a:ext cx="2136304" cy="1812531"/>
            <a:chOff x="1881842" y="2656049"/>
            <a:chExt cx="2397222" cy="2093640"/>
          </a:xfrm>
        </p:grpSpPr>
        <p:grpSp>
          <p:nvGrpSpPr>
            <p:cNvPr id="4" name="组合 3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92D050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TextBox 93"/>
            <p:cNvSpPr txBox="1"/>
            <p:nvPr/>
          </p:nvSpPr>
          <p:spPr>
            <a:xfrm>
              <a:off x="2602246" y="3144651"/>
              <a:ext cx="1010288" cy="106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 smtClean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04</a:t>
              </a:r>
              <a:endParaRPr lang="zh-CN" altLang="en-US" sz="54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538961" y="2702543"/>
            <a:ext cx="3041886" cy="1212743"/>
            <a:chOff x="6469266" y="1184554"/>
            <a:chExt cx="3041886" cy="1212743"/>
          </a:xfrm>
        </p:grpSpPr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>
              <a:off x="6469266" y="1184554"/>
              <a:ext cx="304188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5400" dirty="0" smtClean="0">
                  <a:solidFill>
                    <a:srgbClr val="92D050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目标规划</a:t>
              </a:r>
              <a:endParaRPr lang="zh-CN" altLang="en-US" sz="5400" dirty="0">
                <a:solidFill>
                  <a:srgbClr val="92D050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11" name="TextBox 48"/>
            <p:cNvSpPr txBox="1"/>
            <p:nvPr/>
          </p:nvSpPr>
          <p:spPr>
            <a:xfrm>
              <a:off x="6996230" y="1935632"/>
              <a:ext cx="17652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zuka Gothic Pro R" pitchFamily="34" charset="-128"/>
                  <a:ea typeface="Kozuka Gothic Pro R" pitchFamily="34" charset="-128"/>
                </a:rPr>
                <a:t>ABOUT </a:t>
              </a:r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zuka Gothic Pro R" pitchFamily="34" charset="-128"/>
                  <a:ea typeface="Kozuka Gothic Pro R" pitchFamily="34" charset="-128"/>
                </a:rPr>
                <a:t>M E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R" pitchFamily="34" charset="-128"/>
                <a:ea typeface="Kozuka Gothic Pro R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198027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:random/>
      </p:transition>
    </mc:Choice>
    <mc:Fallback>
      <p:transition spd="slow" advTm="0">
        <p:random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52000" fill="hold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Box 93"/>
          <p:cNvSpPr txBox="1"/>
          <p:nvPr/>
        </p:nvSpPr>
        <p:spPr>
          <a:xfrm>
            <a:off x="1211943" y="2751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目标规划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71531" y="2500644"/>
            <a:ext cx="1559213" cy="1344149"/>
            <a:chOff x="1403648" y="1851670"/>
            <a:chExt cx="1169410" cy="1008112"/>
          </a:xfrm>
        </p:grpSpPr>
        <p:sp>
          <p:nvSpPr>
            <p:cNvPr id="5" name="六边形 4"/>
            <p:cNvSpPr/>
            <p:nvPr/>
          </p:nvSpPr>
          <p:spPr>
            <a:xfrm>
              <a:off x="1403648" y="1851670"/>
              <a:ext cx="1169410" cy="1008112"/>
            </a:xfrm>
            <a:prstGeom prst="hexagon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15"/>
            <p:cNvSpPr>
              <a:spLocks noChangeArrowheads="1"/>
            </p:cNvSpPr>
            <p:nvPr/>
          </p:nvSpPr>
          <p:spPr bwMode="auto">
            <a:xfrm>
              <a:off x="1603684" y="2119988"/>
              <a:ext cx="755255" cy="358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133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规划二</a:t>
              </a:r>
              <a:endParaRPr lang="en-US" altLang="zh-CN" sz="2133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871532" y="5237414"/>
            <a:ext cx="1559213" cy="1344149"/>
            <a:chOff x="3851920" y="1851670"/>
            <a:chExt cx="1169410" cy="1008112"/>
          </a:xfrm>
        </p:grpSpPr>
        <p:sp>
          <p:nvSpPr>
            <p:cNvPr id="8" name="六边形 7"/>
            <p:cNvSpPr/>
            <p:nvPr/>
          </p:nvSpPr>
          <p:spPr>
            <a:xfrm>
              <a:off x="3851920" y="1851670"/>
              <a:ext cx="1169410" cy="1008112"/>
            </a:xfrm>
            <a:prstGeom prst="hexagon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15"/>
            <p:cNvSpPr>
              <a:spLocks noChangeArrowheads="1"/>
            </p:cNvSpPr>
            <p:nvPr/>
          </p:nvSpPr>
          <p:spPr bwMode="auto">
            <a:xfrm>
              <a:off x="3949162" y="2119988"/>
              <a:ext cx="960840" cy="358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133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团队建设</a:t>
              </a:r>
              <a:endParaRPr lang="en-US" altLang="zh-CN" sz="2133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503712" y="3869028"/>
            <a:ext cx="1559213" cy="1344149"/>
            <a:chOff x="2627784" y="2591464"/>
            <a:chExt cx="1169410" cy="1008112"/>
          </a:xfrm>
        </p:grpSpPr>
        <p:sp>
          <p:nvSpPr>
            <p:cNvPr id="11" name="六边形 10"/>
            <p:cNvSpPr/>
            <p:nvPr/>
          </p:nvSpPr>
          <p:spPr>
            <a:xfrm>
              <a:off x="2627784" y="2591464"/>
              <a:ext cx="1169410" cy="1008112"/>
            </a:xfrm>
            <a:prstGeom prst="hexagon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5"/>
            <p:cNvSpPr>
              <a:spLocks noChangeArrowheads="1"/>
            </p:cNvSpPr>
            <p:nvPr/>
          </p:nvSpPr>
          <p:spPr bwMode="auto">
            <a:xfrm>
              <a:off x="2752077" y="2859782"/>
              <a:ext cx="906739" cy="430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667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规划三</a:t>
              </a:r>
              <a:endParaRPr lang="en-US" altLang="zh-CN" sz="2667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384659" y="1132260"/>
            <a:ext cx="1559213" cy="1344149"/>
            <a:chOff x="5076056" y="2591464"/>
            <a:chExt cx="1169410" cy="1008112"/>
          </a:xfrm>
        </p:grpSpPr>
        <p:sp>
          <p:nvSpPr>
            <p:cNvPr id="14" name="六边形 13"/>
            <p:cNvSpPr/>
            <p:nvPr/>
          </p:nvSpPr>
          <p:spPr>
            <a:xfrm>
              <a:off x="5076056" y="2591464"/>
              <a:ext cx="1169410" cy="1008112"/>
            </a:xfrm>
            <a:prstGeom prst="hexagon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5"/>
            <p:cNvSpPr>
              <a:spLocks noChangeArrowheads="1"/>
            </p:cNvSpPr>
            <p:nvPr/>
          </p:nvSpPr>
          <p:spPr bwMode="auto">
            <a:xfrm>
              <a:off x="5276092" y="2859782"/>
              <a:ext cx="755255" cy="358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133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规划一</a:t>
              </a:r>
              <a:endParaRPr lang="en-US" altLang="zh-CN" sz="2133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文本框 347"/>
          <p:cNvSpPr txBox="1"/>
          <p:nvPr/>
        </p:nvSpPr>
        <p:spPr>
          <a:xfrm>
            <a:off x="5333915" y="4069179"/>
            <a:ext cx="5116371" cy="11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33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您的内容打在这里，或者通过复制您的文本后，在此框中选择粘贴，并选择只保留文字。您的内容打在这里，或者通过复制您的文本后，在此框中选择粘贴，并选择只保留文字</a:t>
            </a:r>
            <a:r>
              <a:rPr lang="zh-CN" alt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。亮亮图文旗舰店</a:t>
            </a:r>
            <a:r>
              <a:rPr lang="en-US" altLang="zh-CN" sz="1333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https://liangliangtuwen.tmall.com</a:t>
            </a:r>
            <a:endParaRPr lang="zh-CN" altLang="en-US" sz="1333" dirty="0">
              <a:solidFill>
                <a:schemeClr val="tx1">
                  <a:lumMod val="50000"/>
                  <a:lumOff val="50000"/>
                </a:schemeClr>
              </a:solidFill>
              <a:ea typeface="微软雅黑"/>
            </a:endParaRPr>
          </a:p>
          <a:p>
            <a:endParaRPr lang="zh-CN" altLang="en-US" sz="1333" dirty="0">
              <a:solidFill>
                <a:schemeClr val="tx1">
                  <a:lumMod val="50000"/>
                  <a:lumOff val="50000"/>
                </a:schemeClr>
              </a:solidFill>
              <a:ea typeface="微软雅黑"/>
            </a:endParaRPr>
          </a:p>
        </p:txBody>
      </p:sp>
      <p:sp>
        <p:nvSpPr>
          <p:cNvPr id="17" name="文本框 347"/>
          <p:cNvSpPr txBox="1"/>
          <p:nvPr/>
        </p:nvSpPr>
        <p:spPr>
          <a:xfrm>
            <a:off x="5251345" y="1332411"/>
            <a:ext cx="5082827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33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  <a:p>
            <a:endParaRPr lang="zh-CN" altLang="en-US" sz="1333" dirty="0">
              <a:solidFill>
                <a:schemeClr val="tx1">
                  <a:lumMod val="50000"/>
                  <a:lumOff val="50000"/>
                </a:schemeClr>
              </a:solidFill>
              <a:ea typeface="微软雅黑"/>
            </a:endParaRPr>
          </a:p>
        </p:txBody>
      </p:sp>
      <p:sp>
        <p:nvSpPr>
          <p:cNvPr id="18" name="文本框 347"/>
          <p:cNvSpPr txBox="1"/>
          <p:nvPr/>
        </p:nvSpPr>
        <p:spPr>
          <a:xfrm>
            <a:off x="3913244" y="2700795"/>
            <a:ext cx="5124317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33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  <a:p>
            <a:endParaRPr lang="zh-CN" altLang="en-US" sz="1333" dirty="0">
              <a:solidFill>
                <a:schemeClr val="tx1">
                  <a:lumMod val="50000"/>
                  <a:lumOff val="50000"/>
                </a:schemeClr>
              </a:solidFill>
              <a:ea typeface="微软雅黑"/>
            </a:endParaRPr>
          </a:p>
        </p:txBody>
      </p:sp>
      <p:sp>
        <p:nvSpPr>
          <p:cNvPr id="19" name="文本框 347"/>
          <p:cNvSpPr txBox="1"/>
          <p:nvPr/>
        </p:nvSpPr>
        <p:spPr>
          <a:xfrm>
            <a:off x="3614449" y="5437565"/>
            <a:ext cx="5113475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33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  <a:p>
            <a:endParaRPr lang="zh-CN" altLang="en-US" sz="1333" dirty="0">
              <a:solidFill>
                <a:schemeClr val="tx1">
                  <a:lumMod val="50000"/>
                  <a:lumOff val="50000"/>
                </a:schemeClr>
              </a:solidFill>
              <a:ea typeface="微软雅黑"/>
            </a:endParaRPr>
          </a:p>
        </p:txBody>
      </p:sp>
      <p:sp>
        <p:nvSpPr>
          <p:cNvPr id="20" name="TextBox 2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xmlns="" val="219537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8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6" grpId="0"/>
      <p:bldP spid="17" grpId="0"/>
      <p:bldP spid="18" grpId="0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Box 93"/>
          <p:cNvSpPr txBox="1"/>
          <p:nvPr/>
        </p:nvSpPr>
        <p:spPr>
          <a:xfrm>
            <a:off x="1211943" y="2751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完成步骤</a:t>
            </a:r>
          </a:p>
        </p:txBody>
      </p:sp>
      <p:sp>
        <p:nvSpPr>
          <p:cNvPr id="4" name="椭圆 3"/>
          <p:cNvSpPr/>
          <p:nvPr/>
        </p:nvSpPr>
        <p:spPr>
          <a:xfrm>
            <a:off x="2360614" y="1412876"/>
            <a:ext cx="2511425" cy="2513013"/>
          </a:xfrm>
          <a:prstGeom prst="ellipse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403351" y="2881314"/>
            <a:ext cx="2513013" cy="2513012"/>
          </a:xfrm>
          <a:prstGeom prst="ellipse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316289" y="2881314"/>
            <a:ext cx="2513012" cy="2513012"/>
          </a:xfrm>
          <a:prstGeom prst="ellipse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2"/>
          <p:cNvSpPr txBox="1">
            <a:spLocks noChangeArrowheads="1"/>
          </p:cNvSpPr>
          <p:nvPr/>
        </p:nvSpPr>
        <p:spPr bwMode="auto">
          <a:xfrm>
            <a:off x="2828225" y="2136773"/>
            <a:ext cx="1600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 smtClean="0">
                <a:solidFill>
                  <a:srgbClr val="00B050"/>
                </a:solidFill>
                <a:latin typeface="微软雅黑"/>
                <a:ea typeface="微软雅黑"/>
              </a:rPr>
              <a:t>步骤一</a:t>
            </a:r>
            <a:endParaRPr lang="zh-CN" altLang="en-US" dirty="0">
              <a:solidFill>
                <a:srgbClr val="00B050"/>
              </a:solidFill>
              <a:latin typeface="微软雅黑"/>
              <a:ea typeface="微软雅黑"/>
            </a:endParaRPr>
          </a:p>
        </p:txBody>
      </p:sp>
      <p:sp>
        <p:nvSpPr>
          <p:cNvPr id="8" name="文本框 33"/>
          <p:cNvSpPr txBox="1">
            <a:spLocks noChangeArrowheads="1"/>
          </p:cNvSpPr>
          <p:nvPr/>
        </p:nvSpPr>
        <p:spPr bwMode="auto">
          <a:xfrm>
            <a:off x="1807503" y="3877336"/>
            <a:ext cx="1600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 smtClean="0">
                <a:solidFill>
                  <a:srgbClr val="00B050"/>
                </a:solidFill>
                <a:latin typeface="微软雅黑"/>
                <a:ea typeface="微软雅黑"/>
              </a:rPr>
              <a:t>步骤二</a:t>
            </a:r>
            <a:endParaRPr lang="zh-CN" altLang="en-US" dirty="0">
              <a:solidFill>
                <a:srgbClr val="00B050"/>
              </a:solidFill>
              <a:latin typeface="微软雅黑"/>
              <a:ea typeface="微软雅黑"/>
            </a:endParaRPr>
          </a:p>
        </p:txBody>
      </p:sp>
      <p:sp>
        <p:nvSpPr>
          <p:cNvPr id="9" name="文本框 35"/>
          <p:cNvSpPr txBox="1">
            <a:spLocks noChangeArrowheads="1"/>
          </p:cNvSpPr>
          <p:nvPr/>
        </p:nvSpPr>
        <p:spPr bwMode="auto">
          <a:xfrm>
            <a:off x="3886333" y="3891597"/>
            <a:ext cx="1600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 smtClean="0">
                <a:solidFill>
                  <a:srgbClr val="00B050"/>
                </a:solidFill>
                <a:latin typeface="微软雅黑"/>
                <a:ea typeface="微软雅黑"/>
              </a:rPr>
              <a:t>步骤三</a:t>
            </a:r>
            <a:endParaRPr lang="zh-CN" altLang="en-US" dirty="0">
              <a:solidFill>
                <a:srgbClr val="00B050"/>
              </a:solidFill>
              <a:latin typeface="微软雅黑"/>
              <a:ea typeface="微软雅黑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677025" y="1508787"/>
            <a:ext cx="4311651" cy="1347788"/>
            <a:chOff x="5007769" y="1541860"/>
            <a:chExt cx="3233738" cy="1010841"/>
          </a:xfrm>
        </p:grpSpPr>
        <p:sp>
          <p:nvSpPr>
            <p:cNvPr id="11" name="椭圆 10"/>
            <p:cNvSpPr/>
            <p:nvPr/>
          </p:nvSpPr>
          <p:spPr bwMode="auto">
            <a:xfrm>
              <a:off x="5007769" y="1602579"/>
              <a:ext cx="371475" cy="372666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3"/>
            <p:cNvSpPr txBox="1">
              <a:spLocks noChangeArrowheads="1"/>
            </p:cNvSpPr>
            <p:nvPr/>
          </p:nvSpPr>
          <p:spPr bwMode="auto">
            <a:xfrm>
              <a:off x="5027901" y="1599442"/>
              <a:ext cx="32722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5441156" y="1602582"/>
              <a:ext cx="0" cy="95011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48"/>
            <p:cNvSpPr txBox="1">
              <a:spLocks noChangeArrowheads="1"/>
            </p:cNvSpPr>
            <p:nvPr/>
          </p:nvSpPr>
          <p:spPr bwMode="auto">
            <a:xfrm>
              <a:off x="5512594" y="1541860"/>
              <a:ext cx="1363662" cy="300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</a:t>
              </a:r>
            </a:p>
          </p:txBody>
        </p:sp>
        <p:sp>
          <p:nvSpPr>
            <p:cNvPr id="15" name="TextBox 35"/>
            <p:cNvSpPr txBox="1">
              <a:spLocks noChangeArrowheads="1"/>
            </p:cNvSpPr>
            <p:nvPr/>
          </p:nvSpPr>
          <p:spPr bwMode="auto">
            <a:xfrm>
              <a:off x="5525692" y="1828801"/>
              <a:ext cx="2715815" cy="484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在此录入上述图表的综合描述说明，在此录入上述图表的综合描述说明，在此录入上述图表的综合描述说明，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677025" y="3307001"/>
            <a:ext cx="4311651" cy="1347788"/>
            <a:chOff x="5007769" y="1541860"/>
            <a:chExt cx="3233738" cy="1010841"/>
          </a:xfrm>
        </p:grpSpPr>
        <p:sp>
          <p:nvSpPr>
            <p:cNvPr id="17" name="椭圆 16"/>
            <p:cNvSpPr/>
            <p:nvPr/>
          </p:nvSpPr>
          <p:spPr bwMode="auto">
            <a:xfrm>
              <a:off x="5007769" y="1602579"/>
              <a:ext cx="371475" cy="372666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3"/>
            <p:cNvSpPr txBox="1">
              <a:spLocks noChangeArrowheads="1"/>
            </p:cNvSpPr>
            <p:nvPr/>
          </p:nvSpPr>
          <p:spPr bwMode="auto">
            <a:xfrm>
              <a:off x="5027901" y="1599442"/>
              <a:ext cx="32722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5441156" y="1602582"/>
              <a:ext cx="0" cy="95011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34"/>
            <p:cNvSpPr txBox="1">
              <a:spLocks noChangeArrowheads="1"/>
            </p:cNvSpPr>
            <p:nvPr/>
          </p:nvSpPr>
          <p:spPr bwMode="auto">
            <a:xfrm>
              <a:off x="5512594" y="1541860"/>
              <a:ext cx="1363662" cy="300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</a:t>
              </a:r>
            </a:p>
          </p:txBody>
        </p:sp>
        <p:sp>
          <p:nvSpPr>
            <p:cNvPr id="21" name="TextBox 35"/>
            <p:cNvSpPr txBox="1">
              <a:spLocks noChangeArrowheads="1"/>
            </p:cNvSpPr>
            <p:nvPr/>
          </p:nvSpPr>
          <p:spPr bwMode="auto">
            <a:xfrm>
              <a:off x="5525692" y="1828801"/>
              <a:ext cx="2715815" cy="623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在此录入上述图表的综合描述说明，在此录入上述图表的综合描述说明，在此录入上述图表的综合描述说明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，亮亮图文旗舰店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https://liangliangtuwen.tmall.com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677025" y="4963186"/>
            <a:ext cx="4311651" cy="1347788"/>
            <a:chOff x="5007769" y="1541860"/>
            <a:chExt cx="3233738" cy="1010841"/>
          </a:xfrm>
        </p:grpSpPr>
        <p:sp>
          <p:nvSpPr>
            <p:cNvPr id="23" name="椭圆 22"/>
            <p:cNvSpPr/>
            <p:nvPr/>
          </p:nvSpPr>
          <p:spPr bwMode="auto">
            <a:xfrm>
              <a:off x="5007769" y="1602579"/>
              <a:ext cx="371475" cy="372666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13"/>
            <p:cNvSpPr txBox="1">
              <a:spLocks noChangeArrowheads="1"/>
            </p:cNvSpPr>
            <p:nvPr/>
          </p:nvSpPr>
          <p:spPr bwMode="auto">
            <a:xfrm>
              <a:off x="5027901" y="1599442"/>
              <a:ext cx="32722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5441156" y="1602582"/>
              <a:ext cx="0" cy="95011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34"/>
            <p:cNvSpPr txBox="1">
              <a:spLocks noChangeArrowheads="1"/>
            </p:cNvSpPr>
            <p:nvPr/>
          </p:nvSpPr>
          <p:spPr bwMode="auto">
            <a:xfrm>
              <a:off x="5512594" y="1541860"/>
              <a:ext cx="1363662" cy="300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</a:t>
              </a:r>
            </a:p>
          </p:txBody>
        </p:sp>
        <p:sp>
          <p:nvSpPr>
            <p:cNvPr id="27" name="TextBox 35"/>
            <p:cNvSpPr txBox="1">
              <a:spLocks noChangeArrowheads="1"/>
            </p:cNvSpPr>
            <p:nvPr/>
          </p:nvSpPr>
          <p:spPr bwMode="auto">
            <a:xfrm>
              <a:off x="5525692" y="1828801"/>
              <a:ext cx="2715815" cy="484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在此录入上述图表的综合描述说明，在此录入上述图表的综合描述说明，在此录入上述图表的综合描述说明，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TextBox 2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xmlns="" val="188227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5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3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85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35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85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35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8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/>
      <p:bldP spid="8" grpId="0"/>
      <p:bldP spid="9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712" y="-223389"/>
            <a:ext cx="5829300" cy="61626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11260" y="3558345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谢</a:t>
            </a:r>
            <a:endParaRPr lang="zh-CN" altLang="en-US" sz="6000" dirty="0">
              <a:solidFill>
                <a:srgbClr val="00B05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809876" y="2857948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谢</a:t>
            </a:r>
            <a:endParaRPr lang="zh-CN" altLang="en-US" sz="6000" dirty="0">
              <a:solidFill>
                <a:srgbClr val="00B05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289816" y="3521613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观</a:t>
            </a:r>
            <a:endParaRPr lang="zh-CN" altLang="en-US" sz="6000" dirty="0">
              <a:solidFill>
                <a:srgbClr val="00B05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87755" y="2857948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赏</a:t>
            </a:r>
            <a:endParaRPr lang="zh-CN" altLang="en-US" sz="6000" dirty="0">
              <a:solidFill>
                <a:srgbClr val="00B05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2" name="TextBox 2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311260" y="2574388"/>
            <a:ext cx="592882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接连接符 42"/>
          <p:cNvCxnSpPr/>
          <p:nvPr/>
        </p:nvCxnSpPr>
        <p:spPr bwMode="auto">
          <a:xfrm>
            <a:off x="5311260" y="4994031"/>
            <a:ext cx="592882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xmlns="" val="2241499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9" grpId="0"/>
      <p:bldP spid="40" grpId="0"/>
      <p:bldP spid="41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0"/>
            <a:ext cx="5106572" cy="6858000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微软雅黑 Light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038420" y="2390649"/>
            <a:ext cx="2136304" cy="1812531"/>
            <a:chOff x="1881842" y="2656049"/>
            <a:chExt cx="2397222" cy="2093640"/>
          </a:xfrm>
        </p:grpSpPr>
        <p:grpSp>
          <p:nvGrpSpPr>
            <p:cNvPr id="4" name="组合 3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92D050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TextBox 93"/>
            <p:cNvSpPr txBox="1"/>
            <p:nvPr/>
          </p:nvSpPr>
          <p:spPr>
            <a:xfrm>
              <a:off x="2602246" y="3144651"/>
              <a:ext cx="1010288" cy="106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01</a:t>
              </a:r>
              <a:endParaRPr lang="zh-CN" altLang="en-US" sz="54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757207" y="2678541"/>
            <a:ext cx="2581507" cy="1236745"/>
            <a:chOff x="6687512" y="1160552"/>
            <a:chExt cx="2581507" cy="1236745"/>
          </a:xfrm>
        </p:grpSpPr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>
              <a:off x="6687512" y="1160552"/>
              <a:ext cx="2581507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5400" dirty="0">
                  <a:solidFill>
                    <a:srgbClr val="92D050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关于我</a:t>
              </a:r>
            </a:p>
          </p:txBody>
        </p:sp>
        <p:sp>
          <p:nvSpPr>
            <p:cNvPr id="11" name="TextBox 48"/>
            <p:cNvSpPr txBox="1"/>
            <p:nvPr/>
          </p:nvSpPr>
          <p:spPr>
            <a:xfrm>
              <a:off x="6996230" y="1935632"/>
              <a:ext cx="17652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zuka Gothic Pro R" pitchFamily="34" charset="-128"/>
                  <a:ea typeface="Kozuka Gothic Pro R" pitchFamily="34" charset="-128"/>
                </a:rPr>
                <a:t>ABOUT </a:t>
              </a:r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zuka Gothic Pro R" pitchFamily="34" charset="-128"/>
                  <a:ea typeface="Kozuka Gothic Pro R" pitchFamily="34" charset="-128"/>
                </a:rPr>
                <a:t>M E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R" pitchFamily="34" charset="-128"/>
                <a:ea typeface="Kozuka Gothic Pro R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33375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:random/>
      </p:transition>
    </mc:Choice>
    <mc:Fallback>
      <p:transition spd="slow" advTm="0">
        <p:random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52000" fill="hold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 rot="1757078">
            <a:off x="567503" y="-2181817"/>
            <a:ext cx="14104537" cy="6024895"/>
          </a:xfrm>
          <a:custGeom>
            <a:avLst/>
            <a:gdLst>
              <a:gd name="connsiteX0" fmla="*/ 10725649 w 14104537"/>
              <a:gd name="connsiteY0" fmla="*/ 0 h 6024895"/>
              <a:gd name="connsiteX1" fmla="*/ 14104537 w 14104537"/>
              <a:gd name="connsiteY1" fmla="*/ 6024895 h 6024895"/>
              <a:gd name="connsiteX2" fmla="*/ 5453 w 14104537"/>
              <a:gd name="connsiteY2" fmla="*/ 6024895 h 6024895"/>
              <a:gd name="connsiteX3" fmla="*/ 0 w 14104537"/>
              <a:gd name="connsiteY3" fmla="*/ 6015172 h 602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04537" h="6024895">
                <a:moveTo>
                  <a:pt x="10725649" y="0"/>
                </a:moveTo>
                <a:lnTo>
                  <a:pt x="14104537" y="6024895"/>
                </a:lnTo>
                <a:lnTo>
                  <a:pt x="5453" y="6024895"/>
                </a:lnTo>
                <a:lnTo>
                  <a:pt x="0" y="6015172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128" t="1630" r="7521" b="1639"/>
          <a:stretch>
            <a:fillRect/>
          </a:stretch>
        </p:blipFill>
        <p:spPr>
          <a:xfrm>
            <a:off x="7712623" y="1260531"/>
            <a:ext cx="2946629" cy="294662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cxnSp>
        <p:nvCxnSpPr>
          <p:cNvPr id="16" name="直接连接符 15"/>
          <p:cNvCxnSpPr/>
          <p:nvPr/>
        </p:nvCxnSpPr>
        <p:spPr>
          <a:xfrm flipH="1">
            <a:off x="1209658" y="3570482"/>
            <a:ext cx="4346951" cy="0"/>
          </a:xfrm>
          <a:prstGeom prst="line">
            <a:avLst/>
          </a:prstGeom>
          <a:ln>
            <a:solidFill>
              <a:srgbClr val="47302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1209658" y="3977088"/>
            <a:ext cx="4346951" cy="0"/>
          </a:xfrm>
          <a:prstGeom prst="line">
            <a:avLst/>
          </a:prstGeom>
          <a:ln>
            <a:solidFill>
              <a:srgbClr val="47302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209658" y="4383693"/>
            <a:ext cx="4346951" cy="0"/>
          </a:xfrm>
          <a:prstGeom prst="line">
            <a:avLst/>
          </a:prstGeom>
          <a:ln>
            <a:solidFill>
              <a:srgbClr val="47302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1209658" y="4790298"/>
            <a:ext cx="4346951" cy="0"/>
          </a:xfrm>
          <a:prstGeom prst="line">
            <a:avLst/>
          </a:prstGeom>
          <a:ln>
            <a:solidFill>
              <a:srgbClr val="47302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209658" y="5196905"/>
            <a:ext cx="4346951" cy="0"/>
          </a:xfrm>
          <a:prstGeom prst="line">
            <a:avLst/>
          </a:prstGeom>
          <a:ln>
            <a:solidFill>
              <a:srgbClr val="47302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1209658" y="5603510"/>
            <a:ext cx="4346951" cy="0"/>
          </a:xfrm>
          <a:prstGeom prst="line">
            <a:avLst/>
          </a:prstGeom>
          <a:ln>
            <a:solidFill>
              <a:srgbClr val="47302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1209658" y="6010116"/>
            <a:ext cx="4346951" cy="0"/>
          </a:xfrm>
          <a:prstGeom prst="line">
            <a:avLst/>
          </a:prstGeom>
          <a:ln>
            <a:solidFill>
              <a:srgbClr val="47302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1209658" y="6416722"/>
            <a:ext cx="4346951" cy="0"/>
          </a:xfrm>
          <a:prstGeom prst="line">
            <a:avLst/>
          </a:prstGeom>
          <a:ln>
            <a:solidFill>
              <a:srgbClr val="47302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46"/>
          <p:cNvSpPr txBox="1"/>
          <p:nvPr/>
        </p:nvSpPr>
        <p:spPr>
          <a:xfrm>
            <a:off x="1200288" y="3204432"/>
            <a:ext cx="7825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姓名</a:t>
            </a: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25" name="TextBox 47"/>
          <p:cNvSpPr txBox="1"/>
          <p:nvPr/>
        </p:nvSpPr>
        <p:spPr>
          <a:xfrm>
            <a:off x="3705744" y="3201321"/>
            <a:ext cx="7825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性别</a:t>
            </a: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26" name="TextBox 48"/>
          <p:cNvSpPr txBox="1"/>
          <p:nvPr/>
        </p:nvSpPr>
        <p:spPr>
          <a:xfrm>
            <a:off x="1203236" y="3608142"/>
            <a:ext cx="7825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年龄</a:t>
            </a: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27" name="TextBox 49"/>
          <p:cNvSpPr txBox="1"/>
          <p:nvPr/>
        </p:nvSpPr>
        <p:spPr>
          <a:xfrm>
            <a:off x="3713622" y="3598540"/>
            <a:ext cx="7825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民族</a:t>
            </a: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28" name="TextBox 50"/>
          <p:cNvSpPr txBox="1"/>
          <p:nvPr/>
        </p:nvSpPr>
        <p:spPr>
          <a:xfrm>
            <a:off x="1982455" y="3204432"/>
            <a:ext cx="186781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亮亮图文旗舰店</a:t>
            </a:r>
            <a:endParaRPr lang="en-US" altLang="zh-CN" sz="1867" b="1" dirty="0">
              <a:solidFill>
                <a:schemeClr val="tx1">
                  <a:lumMod val="75000"/>
                  <a:lumOff val="25000"/>
                </a:schemeClr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9" name="TextBox 51"/>
          <p:cNvSpPr txBox="1"/>
          <p:nvPr/>
        </p:nvSpPr>
        <p:spPr>
          <a:xfrm>
            <a:off x="4475211" y="3201321"/>
            <a:ext cx="42351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女</a:t>
            </a:r>
            <a:endParaRPr lang="en-US" altLang="zh-CN" sz="1867" b="1" dirty="0">
              <a:solidFill>
                <a:schemeClr val="tx1">
                  <a:lumMod val="75000"/>
                  <a:lumOff val="25000"/>
                </a:schemeClr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0" name="TextBox 52"/>
          <p:cNvSpPr txBox="1"/>
          <p:nvPr/>
        </p:nvSpPr>
        <p:spPr>
          <a:xfrm>
            <a:off x="1985403" y="3608142"/>
            <a:ext cx="66396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28</a:t>
            </a:r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岁</a:t>
            </a:r>
            <a:endParaRPr lang="en-US" altLang="zh-CN" sz="1867" b="1" dirty="0">
              <a:solidFill>
                <a:schemeClr val="tx1">
                  <a:lumMod val="75000"/>
                  <a:lumOff val="25000"/>
                </a:schemeClr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1" name="TextBox 53"/>
          <p:cNvSpPr txBox="1"/>
          <p:nvPr/>
        </p:nvSpPr>
        <p:spPr>
          <a:xfrm>
            <a:off x="4483090" y="3607006"/>
            <a:ext cx="42351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汉</a:t>
            </a:r>
            <a:endParaRPr lang="en-US" altLang="zh-CN" sz="1867" b="1" dirty="0">
              <a:solidFill>
                <a:schemeClr val="tx1">
                  <a:lumMod val="75000"/>
                  <a:lumOff val="25000"/>
                </a:schemeClr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2" name="TextBox 54"/>
          <p:cNvSpPr txBox="1"/>
          <p:nvPr/>
        </p:nvSpPr>
        <p:spPr>
          <a:xfrm>
            <a:off x="1210940" y="4418582"/>
            <a:ext cx="7825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籍贯</a:t>
            </a: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33" name="TextBox 55"/>
          <p:cNvSpPr txBox="1"/>
          <p:nvPr/>
        </p:nvSpPr>
        <p:spPr>
          <a:xfrm>
            <a:off x="3693308" y="4405864"/>
            <a:ext cx="7825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学历</a:t>
            </a: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34" name="TextBox 56"/>
          <p:cNvSpPr txBox="1"/>
          <p:nvPr/>
        </p:nvSpPr>
        <p:spPr>
          <a:xfrm>
            <a:off x="3699917" y="4008865"/>
            <a:ext cx="7825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身高</a:t>
            </a: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35" name="TextBox 57"/>
          <p:cNvSpPr txBox="1"/>
          <p:nvPr/>
        </p:nvSpPr>
        <p:spPr>
          <a:xfrm>
            <a:off x="1198533" y="4012074"/>
            <a:ext cx="7825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体重</a:t>
            </a: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36" name="TextBox 58"/>
          <p:cNvSpPr txBox="1"/>
          <p:nvPr/>
        </p:nvSpPr>
        <p:spPr>
          <a:xfrm>
            <a:off x="2023034" y="4012074"/>
            <a:ext cx="66556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70kg</a:t>
            </a:r>
          </a:p>
        </p:txBody>
      </p:sp>
      <p:sp>
        <p:nvSpPr>
          <p:cNvPr id="37" name="TextBox 59"/>
          <p:cNvSpPr txBox="1"/>
          <p:nvPr/>
        </p:nvSpPr>
        <p:spPr>
          <a:xfrm>
            <a:off x="4473618" y="4017332"/>
            <a:ext cx="78579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175cm</a:t>
            </a:r>
          </a:p>
        </p:txBody>
      </p:sp>
      <p:sp>
        <p:nvSpPr>
          <p:cNvPr id="38" name="TextBox 60"/>
          <p:cNvSpPr txBox="1"/>
          <p:nvPr/>
        </p:nvSpPr>
        <p:spPr>
          <a:xfrm>
            <a:off x="1997341" y="4418582"/>
            <a:ext cx="90120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上海市</a:t>
            </a:r>
            <a:endParaRPr lang="en-US" altLang="zh-CN" sz="1867" b="1" dirty="0">
              <a:solidFill>
                <a:schemeClr val="tx1">
                  <a:lumMod val="75000"/>
                  <a:lumOff val="25000"/>
                </a:schemeClr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9" name="TextBox 61"/>
          <p:cNvSpPr txBox="1"/>
          <p:nvPr/>
        </p:nvSpPr>
        <p:spPr>
          <a:xfrm>
            <a:off x="4467009" y="4422898"/>
            <a:ext cx="66236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本科</a:t>
            </a:r>
            <a:endParaRPr lang="en-US" altLang="zh-CN" sz="1867" b="1" dirty="0">
              <a:solidFill>
                <a:schemeClr val="tx1">
                  <a:lumMod val="75000"/>
                  <a:lumOff val="25000"/>
                </a:schemeClr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40" name="TextBox 62"/>
          <p:cNvSpPr txBox="1"/>
          <p:nvPr/>
        </p:nvSpPr>
        <p:spPr>
          <a:xfrm>
            <a:off x="3680878" y="4814936"/>
            <a:ext cx="126028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政治面貌</a:t>
            </a: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41" name="TextBox 63"/>
          <p:cNvSpPr txBox="1"/>
          <p:nvPr/>
        </p:nvSpPr>
        <p:spPr>
          <a:xfrm>
            <a:off x="1198690" y="5239361"/>
            <a:ext cx="126028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联系方式</a:t>
            </a: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42" name="TextBox 64"/>
          <p:cNvSpPr txBox="1"/>
          <p:nvPr/>
        </p:nvSpPr>
        <p:spPr>
          <a:xfrm>
            <a:off x="1198690" y="4818469"/>
            <a:ext cx="126028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婚姻状况</a:t>
            </a: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43" name="TextBox 65"/>
          <p:cNvSpPr txBox="1"/>
          <p:nvPr/>
        </p:nvSpPr>
        <p:spPr>
          <a:xfrm>
            <a:off x="2418611" y="4825846"/>
            <a:ext cx="66236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未婚</a:t>
            </a:r>
            <a:endParaRPr lang="en-US" altLang="zh-CN" sz="1867" b="1" dirty="0">
              <a:solidFill>
                <a:schemeClr val="tx1">
                  <a:lumMod val="75000"/>
                  <a:lumOff val="25000"/>
                </a:schemeClr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44" name="TextBox 66"/>
          <p:cNvSpPr txBox="1"/>
          <p:nvPr/>
        </p:nvSpPr>
        <p:spPr>
          <a:xfrm>
            <a:off x="4875399" y="4812656"/>
            <a:ext cx="66236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党员</a:t>
            </a:r>
            <a:endParaRPr lang="en-US" altLang="zh-CN" sz="1867" b="1" dirty="0">
              <a:solidFill>
                <a:schemeClr val="tx1">
                  <a:lumMod val="75000"/>
                  <a:lumOff val="25000"/>
                </a:schemeClr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45" name="TextBox 67"/>
          <p:cNvSpPr txBox="1"/>
          <p:nvPr/>
        </p:nvSpPr>
        <p:spPr>
          <a:xfrm>
            <a:off x="2397444" y="5235886"/>
            <a:ext cx="150714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13998xxxxxx</a:t>
            </a:r>
          </a:p>
        </p:txBody>
      </p:sp>
      <p:sp>
        <p:nvSpPr>
          <p:cNvPr id="46" name="TextBox 68"/>
          <p:cNvSpPr txBox="1"/>
          <p:nvPr/>
        </p:nvSpPr>
        <p:spPr>
          <a:xfrm>
            <a:off x="1198690" y="5637294"/>
            <a:ext cx="126028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电子邮箱</a:t>
            </a: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47" name="TextBox 69"/>
          <p:cNvSpPr txBox="1"/>
          <p:nvPr/>
        </p:nvSpPr>
        <p:spPr>
          <a:xfrm>
            <a:off x="2397445" y="5633820"/>
            <a:ext cx="222849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ooopic@ooopic.com</a:t>
            </a:r>
          </a:p>
        </p:txBody>
      </p:sp>
      <p:sp>
        <p:nvSpPr>
          <p:cNvPr id="48" name="TextBox 70"/>
          <p:cNvSpPr txBox="1"/>
          <p:nvPr/>
        </p:nvSpPr>
        <p:spPr>
          <a:xfrm>
            <a:off x="1198690" y="6052161"/>
            <a:ext cx="126028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现在住址</a:t>
            </a: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49" name="TextBox 71"/>
          <p:cNvSpPr txBox="1"/>
          <p:nvPr/>
        </p:nvSpPr>
        <p:spPr>
          <a:xfrm>
            <a:off x="2397444" y="6048686"/>
            <a:ext cx="257795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上海市</a:t>
            </a: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XX</a:t>
            </a:r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区</a:t>
            </a: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XX</a:t>
            </a:r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路</a:t>
            </a: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XX</a:t>
            </a:r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家园</a:t>
            </a:r>
            <a:endParaRPr lang="en-US" altLang="zh-CN" sz="1867" b="1" dirty="0">
              <a:solidFill>
                <a:schemeClr val="tx1">
                  <a:lumMod val="75000"/>
                  <a:lumOff val="25000"/>
                </a:schemeClr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258718" y="255245"/>
            <a:ext cx="3007992" cy="654128"/>
            <a:chOff x="6095999" y="2039788"/>
            <a:chExt cx="3246121" cy="705910"/>
          </a:xfrm>
        </p:grpSpPr>
        <p:sp>
          <p:nvSpPr>
            <p:cNvPr id="51" name="任意多边形 50"/>
            <p:cNvSpPr/>
            <p:nvPr/>
          </p:nvSpPr>
          <p:spPr>
            <a:xfrm>
              <a:off x="6096000" y="2039788"/>
              <a:ext cx="3246120" cy="705910"/>
            </a:xfrm>
            <a:custGeom>
              <a:avLst/>
              <a:gdLst>
                <a:gd name="connsiteX0" fmla="*/ 368297 w 3246120"/>
                <a:gd name="connsiteY0" fmla="*/ 88606 h 705910"/>
                <a:gd name="connsiteX1" fmla="*/ 103948 w 3246120"/>
                <a:gd name="connsiteY1" fmla="*/ 352955 h 705910"/>
                <a:gd name="connsiteX2" fmla="*/ 368297 w 3246120"/>
                <a:gd name="connsiteY2" fmla="*/ 617304 h 705910"/>
                <a:gd name="connsiteX3" fmla="*/ 2887968 w 3246120"/>
                <a:gd name="connsiteY3" fmla="*/ 617304 h 705910"/>
                <a:gd name="connsiteX4" fmla="*/ 3152317 w 3246120"/>
                <a:gd name="connsiteY4" fmla="*/ 352955 h 705910"/>
                <a:gd name="connsiteX5" fmla="*/ 2887968 w 3246120"/>
                <a:gd name="connsiteY5" fmla="*/ 88606 h 705910"/>
                <a:gd name="connsiteX6" fmla="*/ 352955 w 3246120"/>
                <a:gd name="connsiteY6" fmla="*/ 0 h 705910"/>
                <a:gd name="connsiteX7" fmla="*/ 2893165 w 3246120"/>
                <a:gd name="connsiteY7" fmla="*/ 0 h 705910"/>
                <a:gd name="connsiteX8" fmla="*/ 3246120 w 3246120"/>
                <a:gd name="connsiteY8" fmla="*/ 352955 h 705910"/>
                <a:gd name="connsiteX9" fmla="*/ 2893165 w 3246120"/>
                <a:gd name="connsiteY9" fmla="*/ 705910 h 705910"/>
                <a:gd name="connsiteX10" fmla="*/ 352955 w 3246120"/>
                <a:gd name="connsiteY10" fmla="*/ 705910 h 705910"/>
                <a:gd name="connsiteX11" fmla="*/ 0 w 3246120"/>
                <a:gd name="connsiteY11" fmla="*/ 352955 h 705910"/>
                <a:gd name="connsiteX12" fmla="*/ 352955 w 3246120"/>
                <a:gd name="connsiteY12" fmla="*/ 0 h 70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46120" h="705910">
                  <a:moveTo>
                    <a:pt x="368297" y="88606"/>
                  </a:moveTo>
                  <a:cubicBezTo>
                    <a:pt x="222301" y="88606"/>
                    <a:pt x="103948" y="206959"/>
                    <a:pt x="103948" y="352955"/>
                  </a:cubicBezTo>
                  <a:cubicBezTo>
                    <a:pt x="103948" y="498951"/>
                    <a:pt x="222301" y="617304"/>
                    <a:pt x="368297" y="617304"/>
                  </a:cubicBezTo>
                  <a:lnTo>
                    <a:pt x="2887968" y="617304"/>
                  </a:lnTo>
                  <a:cubicBezTo>
                    <a:pt x="3033964" y="617304"/>
                    <a:pt x="3152317" y="498951"/>
                    <a:pt x="3152317" y="352955"/>
                  </a:cubicBezTo>
                  <a:cubicBezTo>
                    <a:pt x="3152317" y="206959"/>
                    <a:pt x="3033964" y="88606"/>
                    <a:pt x="2887968" y="88606"/>
                  </a:cubicBezTo>
                  <a:close/>
                  <a:moveTo>
                    <a:pt x="352955" y="0"/>
                  </a:moveTo>
                  <a:lnTo>
                    <a:pt x="2893165" y="0"/>
                  </a:lnTo>
                  <a:cubicBezTo>
                    <a:pt x="3088097" y="0"/>
                    <a:pt x="3246120" y="158023"/>
                    <a:pt x="3246120" y="352955"/>
                  </a:cubicBezTo>
                  <a:cubicBezTo>
                    <a:pt x="3246120" y="547887"/>
                    <a:pt x="3088097" y="705910"/>
                    <a:pt x="2893165" y="705910"/>
                  </a:cubicBezTo>
                  <a:lnTo>
                    <a:pt x="352955" y="705910"/>
                  </a:lnTo>
                  <a:cubicBezTo>
                    <a:pt x="158023" y="705910"/>
                    <a:pt x="0" y="547887"/>
                    <a:pt x="0" y="352955"/>
                  </a:cubicBezTo>
                  <a:cubicBezTo>
                    <a:pt x="0" y="158023"/>
                    <a:pt x="158023" y="0"/>
                    <a:pt x="3529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6194875" y="2128394"/>
              <a:ext cx="3048369" cy="528698"/>
            </a:xfrm>
            <a:prstGeom prst="roundRect">
              <a:avLst>
                <a:gd name="adj" fmla="val 50000"/>
              </a:avLst>
            </a:prstGeom>
            <a:noFill/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6095999" y="2039788"/>
              <a:ext cx="3246120" cy="705910"/>
            </a:xfrm>
            <a:prstGeom prst="roundRect">
              <a:avLst>
                <a:gd name="adj" fmla="val 50000"/>
              </a:avLst>
            </a:prstGeom>
            <a:noFill/>
            <a:ln w="19050"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4" name="TextBox 93"/>
          <p:cNvSpPr txBox="1"/>
          <p:nvPr/>
        </p:nvSpPr>
        <p:spPr>
          <a:xfrm>
            <a:off x="4467009" y="350262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400" dirty="0" smtClean="0">
                <a:solidFill>
                  <a:schemeClr val="bg1"/>
                </a:solidFill>
                <a:latin typeface="+mj-ea"/>
                <a:ea typeface="+mj-ea"/>
              </a:rPr>
              <a:t>关于我的基本信息</a:t>
            </a:r>
            <a:endParaRPr lang="zh-CN" altLang="en-US" sz="2000" spc="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65907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340654" y="172622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3" name="TextBox 93"/>
          <p:cNvSpPr txBox="1"/>
          <p:nvPr/>
        </p:nvSpPr>
        <p:spPr>
          <a:xfrm>
            <a:off x="690089" y="124805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个人履历</a:t>
            </a:r>
          </a:p>
        </p:txBody>
      </p:sp>
      <p:sp>
        <p:nvSpPr>
          <p:cNvPr id="34" name="TextBox 2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5926" t="20226" r="2428" b="21797"/>
          <a:stretch/>
        </p:blipFill>
        <p:spPr>
          <a:xfrm rot="5400000">
            <a:off x="5842860" y="-4667060"/>
            <a:ext cx="358548" cy="14301343"/>
          </a:xfrm>
          <a:prstGeom prst="rect">
            <a:avLst/>
          </a:prstGeom>
        </p:spPr>
      </p:pic>
      <p:cxnSp>
        <p:nvCxnSpPr>
          <p:cNvPr id="36" name="直接连接符 35"/>
          <p:cNvCxnSpPr/>
          <p:nvPr/>
        </p:nvCxnSpPr>
        <p:spPr>
          <a:xfrm rot="5400000">
            <a:off x="1599623" y="3056627"/>
            <a:ext cx="120000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直接连接符 36"/>
          <p:cNvCxnSpPr/>
          <p:nvPr/>
        </p:nvCxnSpPr>
        <p:spPr>
          <a:xfrm rot="5400000">
            <a:off x="6830020" y="3056627"/>
            <a:ext cx="120000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直接连接符 37"/>
          <p:cNvCxnSpPr/>
          <p:nvPr/>
        </p:nvCxnSpPr>
        <p:spPr>
          <a:xfrm rot="5400000">
            <a:off x="4232303" y="3056627"/>
            <a:ext cx="120000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直接连接符 38"/>
          <p:cNvCxnSpPr/>
          <p:nvPr/>
        </p:nvCxnSpPr>
        <p:spPr>
          <a:xfrm rot="5400000">
            <a:off x="9447993" y="3056627"/>
            <a:ext cx="120000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椭圆 39"/>
          <p:cNvSpPr/>
          <p:nvPr/>
        </p:nvSpPr>
        <p:spPr>
          <a:xfrm>
            <a:off x="2063549" y="2320554"/>
            <a:ext cx="272147" cy="27214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5875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1" name="文本框 40"/>
          <p:cNvSpPr txBox="1"/>
          <p:nvPr/>
        </p:nvSpPr>
        <p:spPr>
          <a:xfrm>
            <a:off x="1414801" y="178455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92D050"/>
                </a:solidFill>
                <a:latin typeface="汉仪菱心体简" pitchFamily="49" charset="-122"/>
                <a:ea typeface="汉仪菱心体简" pitchFamily="49" charset="-122"/>
                <a:cs typeface="Arial" panose="020B0604020202020204" pitchFamily="34" charset="0"/>
              </a:rPr>
              <a:t>2000-2006</a:t>
            </a:r>
            <a:endParaRPr lang="zh-CN" altLang="en-US" sz="2400" dirty="0">
              <a:solidFill>
                <a:srgbClr val="92D050"/>
              </a:solidFill>
              <a:latin typeface="汉仪菱心体简" pitchFamily="49" charset="-122"/>
              <a:ea typeface="汉仪菱心体简" pitchFamily="49" charset="-122"/>
              <a:cs typeface="Arial" panose="020B0604020202020204" pitchFamily="34" charset="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525730" y="3303911"/>
            <a:ext cx="1347788" cy="134778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/>
          </a:p>
        </p:txBody>
      </p:sp>
      <p:sp>
        <p:nvSpPr>
          <p:cNvPr id="43" name="文本框 42"/>
          <p:cNvSpPr txBox="1"/>
          <p:nvPr/>
        </p:nvSpPr>
        <p:spPr>
          <a:xfrm>
            <a:off x="1696921" y="369082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职工</a:t>
            </a:r>
          </a:p>
        </p:txBody>
      </p:sp>
      <p:sp>
        <p:nvSpPr>
          <p:cNvPr id="44" name="椭圆 43"/>
          <p:cNvSpPr/>
          <p:nvPr/>
        </p:nvSpPr>
        <p:spPr>
          <a:xfrm>
            <a:off x="7293947" y="2320554"/>
            <a:ext cx="272147" cy="27214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5875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5" name="文本框 44"/>
          <p:cNvSpPr txBox="1"/>
          <p:nvPr/>
        </p:nvSpPr>
        <p:spPr>
          <a:xfrm>
            <a:off x="6645201" y="178455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92D050"/>
                </a:solidFill>
                <a:latin typeface="汉仪菱心体简" pitchFamily="49" charset="-122"/>
                <a:ea typeface="汉仪菱心体简" pitchFamily="49" charset="-122"/>
                <a:cs typeface="Arial" panose="020B0604020202020204" pitchFamily="34" charset="0"/>
              </a:rPr>
              <a:t>2008-2013</a:t>
            </a:r>
            <a:endParaRPr lang="zh-CN" altLang="en-US" sz="2400" dirty="0">
              <a:solidFill>
                <a:srgbClr val="92D050"/>
              </a:solidFill>
              <a:latin typeface="汉仪菱心体简" pitchFamily="49" charset="-122"/>
              <a:ea typeface="汉仪菱心体简" pitchFamily="49" charset="-122"/>
              <a:cs typeface="Arial" panose="020B0604020202020204" pitchFamily="34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6756127" y="3303911"/>
            <a:ext cx="1347788" cy="134778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/>
          </a:p>
        </p:txBody>
      </p:sp>
      <p:sp>
        <p:nvSpPr>
          <p:cNvPr id="47" name="文本框 46"/>
          <p:cNvSpPr txBox="1"/>
          <p:nvPr/>
        </p:nvSpPr>
        <p:spPr>
          <a:xfrm>
            <a:off x="7063576" y="3608756"/>
            <a:ext cx="732893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33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自己</a:t>
            </a:r>
            <a:endParaRPr lang="en-US" altLang="zh-CN" sz="2133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133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创业</a:t>
            </a:r>
          </a:p>
        </p:txBody>
      </p:sp>
      <p:sp>
        <p:nvSpPr>
          <p:cNvPr id="48" name="椭圆 47"/>
          <p:cNvSpPr/>
          <p:nvPr/>
        </p:nvSpPr>
        <p:spPr>
          <a:xfrm>
            <a:off x="4696229" y="2320554"/>
            <a:ext cx="272147" cy="27214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5875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9" name="文本框 48"/>
          <p:cNvSpPr txBox="1"/>
          <p:nvPr/>
        </p:nvSpPr>
        <p:spPr>
          <a:xfrm>
            <a:off x="4047482" y="178455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92D050"/>
                </a:solidFill>
                <a:latin typeface="汉仪菱心体简" pitchFamily="49" charset="-122"/>
                <a:ea typeface="汉仪菱心体简" pitchFamily="49" charset="-122"/>
                <a:cs typeface="Arial" panose="020B0604020202020204" pitchFamily="34" charset="0"/>
              </a:rPr>
              <a:t>2006-2008</a:t>
            </a:r>
            <a:endParaRPr lang="zh-CN" altLang="en-US" sz="2400" dirty="0">
              <a:solidFill>
                <a:srgbClr val="92D050"/>
              </a:solidFill>
              <a:latin typeface="汉仪菱心体简" pitchFamily="49" charset="-122"/>
              <a:ea typeface="汉仪菱心体简" pitchFamily="49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983766" y="3512745"/>
            <a:ext cx="1697077" cy="169707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/>
          </a:p>
        </p:txBody>
      </p:sp>
      <p:sp>
        <p:nvSpPr>
          <p:cNvPr id="51" name="文本框 50"/>
          <p:cNvSpPr txBox="1"/>
          <p:nvPr/>
        </p:nvSpPr>
        <p:spPr>
          <a:xfrm>
            <a:off x="4329600" y="3834457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工程</a:t>
            </a:r>
            <a:endParaRPr lang="en-US" altLang="zh-CN" sz="3200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32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厂长</a:t>
            </a:r>
          </a:p>
        </p:txBody>
      </p:sp>
      <p:sp>
        <p:nvSpPr>
          <p:cNvPr id="52" name="椭圆 51"/>
          <p:cNvSpPr/>
          <p:nvPr/>
        </p:nvSpPr>
        <p:spPr>
          <a:xfrm>
            <a:off x="9911920" y="2320554"/>
            <a:ext cx="272147" cy="27214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5875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3" name="文本框 52"/>
          <p:cNvSpPr txBox="1"/>
          <p:nvPr/>
        </p:nvSpPr>
        <p:spPr>
          <a:xfrm>
            <a:off x="9263173" y="178455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92D050"/>
                </a:solidFill>
                <a:latin typeface="汉仪菱心体简" pitchFamily="49" charset="-122"/>
                <a:ea typeface="汉仪菱心体简" pitchFamily="49" charset="-122"/>
                <a:cs typeface="Arial" panose="020B0604020202020204" pitchFamily="34" charset="0"/>
              </a:rPr>
              <a:t>2014-2016</a:t>
            </a:r>
            <a:endParaRPr lang="zh-CN" altLang="en-US" sz="2400" dirty="0">
              <a:solidFill>
                <a:srgbClr val="92D050"/>
              </a:solidFill>
              <a:latin typeface="汉仪菱心体简" pitchFamily="49" charset="-122"/>
              <a:ea typeface="汉仪菱心体简" pitchFamily="49" charset="-122"/>
              <a:cs typeface="Arial" panose="020B0604020202020204" pitchFamily="34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199456" y="3320724"/>
            <a:ext cx="1697077" cy="169707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/>
          </a:p>
        </p:txBody>
      </p:sp>
      <p:sp>
        <p:nvSpPr>
          <p:cNvPr id="55" name="文本框 54"/>
          <p:cNvSpPr txBox="1"/>
          <p:nvPr/>
        </p:nvSpPr>
        <p:spPr>
          <a:xfrm>
            <a:off x="9614224" y="3669421"/>
            <a:ext cx="867545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白领</a:t>
            </a:r>
            <a:endParaRPr lang="en-US" altLang="zh-CN" sz="2667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667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人物</a:t>
            </a:r>
          </a:p>
        </p:txBody>
      </p:sp>
      <p:sp>
        <p:nvSpPr>
          <p:cNvPr id="56" name="矩形 55"/>
          <p:cNvSpPr/>
          <p:nvPr/>
        </p:nvSpPr>
        <p:spPr>
          <a:xfrm>
            <a:off x="1123949" y="4918333"/>
            <a:ext cx="2151345" cy="112665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在这里输入你的详细工作过程文字情况</a:t>
            </a:r>
          </a:p>
        </p:txBody>
      </p:sp>
      <p:sp>
        <p:nvSpPr>
          <p:cNvPr id="57" name="矩形 56"/>
          <p:cNvSpPr/>
          <p:nvPr/>
        </p:nvSpPr>
        <p:spPr>
          <a:xfrm>
            <a:off x="3756628" y="5496953"/>
            <a:ext cx="2151345" cy="112665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在这里输入你的详细工作过程文字情况</a:t>
            </a:r>
          </a:p>
        </p:txBody>
      </p:sp>
      <p:sp>
        <p:nvSpPr>
          <p:cNvPr id="58" name="矩形 57"/>
          <p:cNvSpPr/>
          <p:nvPr/>
        </p:nvSpPr>
        <p:spPr>
          <a:xfrm>
            <a:off x="6354357" y="4918333"/>
            <a:ext cx="2151345" cy="112665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在这里输入你的详细工作过程文字情况</a:t>
            </a:r>
          </a:p>
        </p:txBody>
      </p:sp>
      <p:sp>
        <p:nvSpPr>
          <p:cNvPr id="59" name="矩形 58"/>
          <p:cNvSpPr/>
          <p:nvPr/>
        </p:nvSpPr>
        <p:spPr>
          <a:xfrm>
            <a:off x="8972329" y="5242289"/>
            <a:ext cx="2151345" cy="112665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在这里输入你的详细工作过程文字情况</a:t>
            </a:r>
          </a:p>
        </p:txBody>
      </p:sp>
    </p:spTree>
    <p:extLst>
      <p:ext uri="{BB962C8B-B14F-4D97-AF65-F5344CB8AC3E}">
        <p14:creationId xmlns:p14="http://schemas.microsoft.com/office/powerpoint/2010/main" xmlns="" val="4182787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9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1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850"/>
                            </p:stCondLst>
                            <p:childTnLst>
                              <p:par>
                                <p:cTn id="5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4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25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65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8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50"/>
                            </p:stCondLst>
                            <p:childTnLst>
                              <p:par>
                                <p:cTn id="7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4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9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95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35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1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250"/>
                            </p:stCondLst>
                            <p:childTnLst>
                              <p:par>
                                <p:cTn id="10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4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4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65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050"/>
                            </p:stCondLst>
                            <p:childTnLst>
                              <p:par>
                                <p:cTn id="1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28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3200"/>
                            </p:stCondLst>
                            <p:childTnLst>
                              <p:par>
                                <p:cTn id="1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3600"/>
                            </p:stCondLst>
                            <p:childTnLst>
                              <p:par>
                                <p:cTn id="1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4400"/>
                            </p:stCondLst>
                            <p:childTnLst>
                              <p:par>
                                <p:cTn id="1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/>
      <p:bldP spid="40" grpId="0" animBg="1"/>
      <p:bldP spid="41" grpId="0"/>
      <p:bldP spid="42" grpId="0" animBg="1"/>
      <p:bldP spid="43" grpId="0"/>
      <p:bldP spid="44" grpId="0" animBg="1"/>
      <p:bldP spid="45" grpId="0"/>
      <p:bldP spid="46" grpId="0" animBg="1"/>
      <p:bldP spid="47" grpId="0"/>
      <p:bldP spid="48" grpId="0" animBg="1"/>
      <p:bldP spid="49" grpId="0"/>
      <p:bldP spid="50" grpId="0" animBg="1"/>
      <p:bldP spid="51" grpId="0"/>
      <p:bldP spid="52" grpId="0" animBg="1"/>
      <p:bldP spid="53" grpId="0"/>
      <p:bldP spid="54" grpId="0" animBg="1"/>
      <p:bldP spid="55" grpId="0"/>
      <p:bldP spid="56" grpId="0"/>
      <p:bldP spid="57" grpId="0"/>
      <p:bldP spid="58" grpId="0"/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67208" y="2848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Box 93"/>
          <p:cNvSpPr txBox="1"/>
          <p:nvPr/>
        </p:nvSpPr>
        <p:spPr>
          <a:xfrm>
            <a:off x="716643" y="2370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荣誉奖项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585383" y="3034995"/>
            <a:ext cx="1781261" cy="178126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3" name="同心圆 2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ea typeface="微软雅黑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 smtClean="0">
                  <a:solidFill>
                    <a:srgbClr val="00B050"/>
                  </a:solidFill>
                  <a:latin typeface="微软雅黑"/>
                  <a:ea typeface="微软雅黑"/>
                </a:rPr>
                <a:t>荣誉奖项</a:t>
              </a:r>
              <a:endParaRPr lang="zh-CN" altLang="en-US" sz="3200" dirty="0">
                <a:solidFill>
                  <a:srgbClr val="00B050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25" name="左大括号 24"/>
          <p:cNvSpPr/>
          <p:nvPr/>
        </p:nvSpPr>
        <p:spPr>
          <a:xfrm>
            <a:off x="3519659" y="1950485"/>
            <a:ext cx="494276" cy="3912209"/>
          </a:xfrm>
          <a:prstGeom prst="leftBrace">
            <a:avLst/>
          </a:prstGeom>
          <a:ln w="38100">
            <a:solidFill>
              <a:srgbClr val="00B050"/>
            </a:solidFill>
          </a:ln>
          <a:effectLst>
            <a:outerShdw blurRad="139700" dist="63500" dir="8100000" sx="98000" sy="98000" algn="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060913" y="1551405"/>
            <a:ext cx="1371600" cy="969388"/>
            <a:chOff x="2717878" y="1163553"/>
            <a:chExt cx="1028700" cy="727041"/>
          </a:xfrm>
        </p:grpSpPr>
        <p:sp>
          <p:nvSpPr>
            <p:cNvPr id="27" name="椭圆 26"/>
            <p:cNvSpPr/>
            <p:nvPr/>
          </p:nvSpPr>
          <p:spPr>
            <a:xfrm>
              <a:off x="2868708" y="1163553"/>
              <a:ext cx="727041" cy="72704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/>
              </a:endParaRPr>
            </a:p>
          </p:txBody>
        </p:sp>
        <p:sp>
          <p:nvSpPr>
            <p:cNvPr id="28" name="TextBox 36"/>
            <p:cNvSpPr txBox="1"/>
            <p:nvPr/>
          </p:nvSpPr>
          <p:spPr>
            <a:xfrm>
              <a:off x="2717878" y="1296241"/>
              <a:ext cx="102870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/>
                  <a:ea typeface="微软雅黑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063071" y="3399188"/>
            <a:ext cx="1371600" cy="1081867"/>
            <a:chOff x="2719496" y="2497084"/>
            <a:chExt cx="1028700" cy="811400"/>
          </a:xfrm>
        </p:grpSpPr>
        <p:grpSp>
          <p:nvGrpSpPr>
            <p:cNvPr id="30" name="组合 29"/>
            <p:cNvGrpSpPr/>
            <p:nvPr/>
          </p:nvGrpSpPr>
          <p:grpSpPr>
            <a:xfrm>
              <a:off x="2828146" y="2497084"/>
              <a:ext cx="811400" cy="811400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2" name="同心圆 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微软雅黑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/>
                </a:endParaRPr>
              </a:p>
            </p:txBody>
          </p:sp>
        </p:grpSp>
        <p:sp>
          <p:nvSpPr>
            <p:cNvPr id="31" name="TextBox 37"/>
            <p:cNvSpPr txBox="1"/>
            <p:nvPr/>
          </p:nvSpPr>
          <p:spPr>
            <a:xfrm>
              <a:off x="2719496" y="2671952"/>
              <a:ext cx="102870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00B050"/>
                  </a:solidFill>
                  <a:latin typeface="微软雅黑"/>
                  <a:ea typeface="微软雅黑"/>
                </a:rPr>
                <a:t>02</a:t>
              </a:r>
              <a:endParaRPr lang="zh-CN" altLang="en-US" sz="3200" dirty="0">
                <a:solidFill>
                  <a:srgbClr val="00B05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133831" y="5359451"/>
            <a:ext cx="1371600" cy="969388"/>
            <a:chOff x="2772566" y="4019588"/>
            <a:chExt cx="1028700" cy="727041"/>
          </a:xfrm>
        </p:grpSpPr>
        <p:sp>
          <p:nvSpPr>
            <p:cNvPr id="35" name="椭圆 34"/>
            <p:cNvSpPr/>
            <p:nvPr/>
          </p:nvSpPr>
          <p:spPr>
            <a:xfrm>
              <a:off x="2923396" y="4019588"/>
              <a:ext cx="727041" cy="72704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/>
              </a:endParaRPr>
            </a:p>
          </p:txBody>
        </p:sp>
        <p:sp>
          <p:nvSpPr>
            <p:cNvPr id="36" name="TextBox 38"/>
            <p:cNvSpPr txBox="1"/>
            <p:nvPr/>
          </p:nvSpPr>
          <p:spPr>
            <a:xfrm>
              <a:off x="2772566" y="4152276"/>
              <a:ext cx="102870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/>
                  <a:ea typeface="微软雅黑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37" name="TextBox 39"/>
          <p:cNvSpPr txBox="1"/>
          <p:nvPr/>
        </p:nvSpPr>
        <p:spPr>
          <a:xfrm>
            <a:off x="5677794" y="1672746"/>
            <a:ext cx="5394959" cy="1046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67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ea typeface="微软雅黑"/>
            </a:endParaRPr>
          </a:p>
        </p:txBody>
      </p:sp>
      <p:sp>
        <p:nvSpPr>
          <p:cNvPr id="38" name="TextBox 40"/>
          <p:cNvSpPr txBox="1"/>
          <p:nvPr/>
        </p:nvSpPr>
        <p:spPr>
          <a:xfrm>
            <a:off x="5677794" y="3285603"/>
            <a:ext cx="5394959" cy="127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67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您的内容打在这里，或者通过复制您的文本后，在此框中选择粘贴，并选择只保留文字。您的内容打在这里，或者通过复制您的文本后，在此框中选择粘贴，并选择只保留文字</a:t>
            </a:r>
            <a:r>
              <a:rPr lang="zh-CN" altLang="en-US" sz="1467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。亮亮图文旗舰店</a:t>
            </a:r>
            <a:r>
              <a:rPr lang="en-US" altLang="zh-CN" sz="1467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https://liangliangtuwen.tmall.com</a:t>
            </a:r>
            <a:endParaRPr lang="zh-CN" altLang="en-US" sz="1467" dirty="0">
              <a:solidFill>
                <a:schemeClr val="tx1">
                  <a:lumMod val="50000"/>
                  <a:lumOff val="50000"/>
                </a:schemeClr>
              </a:solidFill>
              <a:ea typeface="微软雅黑"/>
            </a:endParaRPr>
          </a:p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ea typeface="微软雅黑"/>
            </a:endParaRPr>
          </a:p>
        </p:txBody>
      </p:sp>
      <p:sp>
        <p:nvSpPr>
          <p:cNvPr id="39" name="TextBox 41"/>
          <p:cNvSpPr txBox="1"/>
          <p:nvPr/>
        </p:nvSpPr>
        <p:spPr>
          <a:xfrm>
            <a:off x="5664711" y="5227118"/>
            <a:ext cx="5394959" cy="1046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67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ea typeface="微软雅黑"/>
            </a:endParaRPr>
          </a:p>
        </p:txBody>
      </p:sp>
      <p:sp>
        <p:nvSpPr>
          <p:cNvPr id="40" name="TextBox 2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xmlns="" val="3460980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25" grpId="0" animBg="1"/>
      <p:bldP spid="37" grpId="0"/>
      <p:bldP spid="38" grpId="0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85137" y="308410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Box 93"/>
          <p:cNvSpPr txBox="1"/>
          <p:nvPr/>
        </p:nvSpPr>
        <p:spPr>
          <a:xfrm>
            <a:off x="834572" y="260593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语言能力</a:t>
            </a:r>
          </a:p>
        </p:txBody>
      </p:sp>
      <p:sp>
        <p:nvSpPr>
          <p:cNvPr id="4" name="Oval 11"/>
          <p:cNvSpPr>
            <a:spLocks noChangeArrowheads="1"/>
          </p:cNvSpPr>
          <p:nvPr/>
        </p:nvSpPr>
        <p:spPr bwMode="auto">
          <a:xfrm>
            <a:off x="4614049" y="4580772"/>
            <a:ext cx="1107823" cy="1107041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" name="Oval 11"/>
          <p:cNvSpPr>
            <a:spLocks noChangeArrowheads="1"/>
          </p:cNvSpPr>
          <p:nvPr/>
        </p:nvSpPr>
        <p:spPr bwMode="auto">
          <a:xfrm>
            <a:off x="4614049" y="4580772"/>
            <a:ext cx="1107823" cy="1107041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3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sz="32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6382726" y="3601907"/>
            <a:ext cx="1107185" cy="1108317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6387630" y="3601907"/>
            <a:ext cx="1107185" cy="1108317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3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32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4625170" y="2626869"/>
            <a:ext cx="1107185" cy="1107041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625169" y="2626869"/>
            <a:ext cx="1107185" cy="1107041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3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32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6373021" y="1632699"/>
            <a:ext cx="1107185" cy="1108955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1" name="Oval 8"/>
          <p:cNvSpPr>
            <a:spLocks noChangeArrowheads="1"/>
          </p:cNvSpPr>
          <p:nvPr/>
        </p:nvSpPr>
        <p:spPr bwMode="auto">
          <a:xfrm>
            <a:off x="6373020" y="1632699"/>
            <a:ext cx="1107185" cy="1108955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3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32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5501512" y="1417157"/>
            <a:ext cx="1170325" cy="4480456"/>
          </a:xfrm>
          <a:custGeom>
            <a:avLst/>
            <a:gdLst>
              <a:gd name="T0" fmla="*/ 0 w 777"/>
              <a:gd name="T1" fmla="*/ 2974 h 2974"/>
              <a:gd name="T2" fmla="*/ 507 w 777"/>
              <a:gd name="T3" fmla="*/ 2467 h 2974"/>
              <a:gd name="T4" fmla="*/ 388 w 777"/>
              <a:gd name="T5" fmla="*/ 2138 h 2974"/>
              <a:gd name="T6" fmla="*/ 277 w 777"/>
              <a:gd name="T7" fmla="*/ 1818 h 2974"/>
              <a:gd name="T8" fmla="*/ 398 w 777"/>
              <a:gd name="T9" fmla="*/ 1488 h 2974"/>
              <a:gd name="T10" fmla="*/ 507 w 777"/>
              <a:gd name="T11" fmla="*/ 1171 h 2974"/>
              <a:gd name="T12" fmla="*/ 390 w 777"/>
              <a:gd name="T13" fmla="*/ 844 h 2974"/>
              <a:gd name="T14" fmla="*/ 267 w 777"/>
              <a:gd name="T15" fmla="*/ 511 h 2974"/>
              <a:gd name="T16" fmla="*/ 777 w 777"/>
              <a:gd name="T17" fmla="*/ 0 h 2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77" h="2974">
                <a:moveTo>
                  <a:pt x="0" y="2974"/>
                </a:moveTo>
                <a:cubicBezTo>
                  <a:pt x="280" y="2974"/>
                  <a:pt x="507" y="2747"/>
                  <a:pt x="507" y="2467"/>
                </a:cubicBezTo>
                <a:cubicBezTo>
                  <a:pt x="507" y="2342"/>
                  <a:pt x="459" y="2227"/>
                  <a:pt x="388" y="2138"/>
                </a:cubicBezTo>
                <a:cubicBezTo>
                  <a:pt x="317" y="2049"/>
                  <a:pt x="277" y="1939"/>
                  <a:pt x="277" y="1818"/>
                </a:cubicBezTo>
                <a:cubicBezTo>
                  <a:pt x="277" y="1692"/>
                  <a:pt x="326" y="1577"/>
                  <a:pt x="398" y="1488"/>
                </a:cubicBezTo>
                <a:cubicBezTo>
                  <a:pt x="469" y="1400"/>
                  <a:pt x="507" y="1290"/>
                  <a:pt x="507" y="1171"/>
                </a:cubicBezTo>
                <a:cubicBezTo>
                  <a:pt x="507" y="1047"/>
                  <a:pt x="465" y="933"/>
                  <a:pt x="390" y="844"/>
                </a:cubicBezTo>
                <a:cubicBezTo>
                  <a:pt x="315" y="754"/>
                  <a:pt x="267" y="638"/>
                  <a:pt x="267" y="511"/>
                </a:cubicBezTo>
                <a:cubicBezTo>
                  <a:pt x="267" y="229"/>
                  <a:pt x="496" y="0"/>
                  <a:pt x="777" y="0"/>
                </a:cubicBezTo>
              </a:path>
            </a:pathLst>
          </a:cu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5843362" y="1890329"/>
            <a:ext cx="163909" cy="164527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6210723" y="3112155"/>
            <a:ext cx="164548" cy="16388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5834432" y="4034264"/>
            <a:ext cx="163909" cy="16388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6165441" y="5324961"/>
            <a:ext cx="164548" cy="16388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 flipH="1">
            <a:off x="4814623" y="1973229"/>
            <a:ext cx="1028739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H="1">
            <a:off x="6375271" y="3193143"/>
            <a:ext cx="1028739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H="1">
            <a:off x="4377744" y="4116527"/>
            <a:ext cx="1457965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 flipH="1">
            <a:off x="6328075" y="5407863"/>
            <a:ext cx="1027463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TextBox 59"/>
          <p:cNvSpPr txBox="1"/>
          <p:nvPr/>
        </p:nvSpPr>
        <p:spPr>
          <a:xfrm>
            <a:off x="1647568" y="1828810"/>
            <a:ext cx="2996963" cy="73270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23" name="TextBox 77"/>
          <p:cNvSpPr txBox="1"/>
          <p:nvPr/>
        </p:nvSpPr>
        <p:spPr>
          <a:xfrm>
            <a:off x="7590381" y="3045382"/>
            <a:ext cx="2937576" cy="73270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25" name="TextBox 79"/>
          <p:cNvSpPr txBox="1"/>
          <p:nvPr/>
        </p:nvSpPr>
        <p:spPr>
          <a:xfrm>
            <a:off x="1087396" y="4010367"/>
            <a:ext cx="3136152" cy="94615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</a:t>
            </a:r>
            <a:r>
              <a:rPr lang="zh-CN" altLang="en-US" sz="1067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。亮亮图文旗舰店</a:t>
            </a:r>
            <a:r>
              <a:rPr lang="en-US" altLang="zh-CN" sz="1067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https://liangliangtuwen.tmall.com</a:t>
            </a:r>
            <a:endParaRPr lang="zh-CN" altLang="en-US" sz="1067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81"/>
          <p:cNvSpPr txBox="1"/>
          <p:nvPr/>
        </p:nvSpPr>
        <p:spPr>
          <a:xfrm>
            <a:off x="7464329" y="5256783"/>
            <a:ext cx="2948297" cy="73270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29" name="TextBox 2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xmlns="" val="3666248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4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0 L -0.02252 0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6 2.59259E-6 L 0.025 2.59259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08333E-6 0 L -0.02252 0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2.08333E-6 2.59259E-6 L 0.025 2.59259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3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5" grpId="1" animBg="1"/>
      <p:bldP spid="6" grpId="0" animBg="1"/>
      <p:bldP spid="7" grpId="0" animBg="1"/>
      <p:bldP spid="7" grpId="1" animBg="1"/>
      <p:bldP spid="8" grpId="0" animBg="1"/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3" grpId="0"/>
      <p:bldP spid="25" grpId="0"/>
      <p:bldP spid="27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0"/>
            <a:ext cx="5106572" cy="6858000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微软雅黑 Light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038420" y="2390649"/>
            <a:ext cx="2136304" cy="1812531"/>
            <a:chOff x="1881842" y="2656049"/>
            <a:chExt cx="2397222" cy="2093640"/>
          </a:xfrm>
        </p:grpSpPr>
        <p:grpSp>
          <p:nvGrpSpPr>
            <p:cNvPr id="4" name="组合 3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92D050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TextBox 93"/>
            <p:cNvSpPr txBox="1"/>
            <p:nvPr/>
          </p:nvSpPr>
          <p:spPr>
            <a:xfrm>
              <a:off x="2602246" y="3144651"/>
              <a:ext cx="1010288" cy="106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 smtClean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02</a:t>
              </a:r>
              <a:endParaRPr lang="zh-CN" altLang="en-US" sz="54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538961" y="2702543"/>
            <a:ext cx="3041886" cy="1212743"/>
            <a:chOff x="6469266" y="1184554"/>
            <a:chExt cx="3041886" cy="1212743"/>
          </a:xfrm>
        </p:grpSpPr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>
              <a:off x="6469266" y="1184554"/>
              <a:ext cx="304188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5400" dirty="0" smtClean="0">
                  <a:solidFill>
                    <a:srgbClr val="92D050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岗位认知</a:t>
              </a:r>
              <a:endParaRPr lang="zh-CN" altLang="en-US" sz="5400" dirty="0">
                <a:solidFill>
                  <a:srgbClr val="92D050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11" name="TextBox 48"/>
            <p:cNvSpPr txBox="1"/>
            <p:nvPr/>
          </p:nvSpPr>
          <p:spPr>
            <a:xfrm>
              <a:off x="6996230" y="1935632"/>
              <a:ext cx="17652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zuka Gothic Pro R" pitchFamily="34" charset="-128"/>
                  <a:ea typeface="Kozuka Gothic Pro R" pitchFamily="34" charset="-128"/>
                </a:rPr>
                <a:t>ABOUT </a:t>
              </a:r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zuka Gothic Pro R" pitchFamily="34" charset="-128"/>
                  <a:ea typeface="Kozuka Gothic Pro R" pitchFamily="34" charset="-128"/>
                </a:rPr>
                <a:t>M E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R" pitchFamily="34" charset="-128"/>
                <a:ea typeface="Kozuka Gothic Pro R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43393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:random/>
      </p:transition>
    </mc:Choice>
    <mc:Fallback>
      <p:transition spd="slow" advTm="0">
        <p:random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52000" fill="hold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936820" y="3497111"/>
            <a:ext cx="2139965" cy="491373"/>
            <a:chOff x="3838575" y="2712368"/>
            <a:chExt cx="1604974" cy="36853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3838575" y="2892218"/>
              <a:ext cx="593181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4952634" y="2911353"/>
              <a:ext cx="490915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4405565" y="2712368"/>
              <a:ext cx="186017" cy="189461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4807526" y="2899283"/>
              <a:ext cx="171299" cy="17447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 flipV="1">
              <a:off x="4543202" y="2717130"/>
              <a:ext cx="316707" cy="363768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椭圆 1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Box 93"/>
          <p:cNvSpPr txBox="1"/>
          <p:nvPr/>
        </p:nvSpPr>
        <p:spPr>
          <a:xfrm>
            <a:off x="1211943" y="2751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latin typeface="方正兰亭细黑_GBK" pitchFamily="2" charset="-122"/>
                <a:ea typeface="方正兰亭细黑_GBK" pitchFamily="2" charset="-122"/>
              </a:rPr>
              <a:t>知识技能</a:t>
            </a:r>
          </a:p>
        </p:txBody>
      </p:sp>
      <p:sp>
        <p:nvSpPr>
          <p:cNvPr id="4" name="TextBox 25"/>
          <p:cNvSpPr txBox="1"/>
          <p:nvPr/>
        </p:nvSpPr>
        <p:spPr>
          <a:xfrm>
            <a:off x="749044" y="3145655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人力资源管理意识</a:t>
            </a:r>
            <a:endParaRPr lang="en-US" altLang="zh-CN" sz="2133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5" name="TextBox 26"/>
          <p:cNvSpPr txBox="1"/>
          <p:nvPr/>
        </p:nvSpPr>
        <p:spPr>
          <a:xfrm>
            <a:off x="749044" y="4000545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专业的知识与技能</a:t>
            </a:r>
            <a:endParaRPr lang="en-US" altLang="zh-CN" sz="2133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6" name="TextBox 41"/>
          <p:cNvSpPr txBox="1"/>
          <p:nvPr/>
        </p:nvSpPr>
        <p:spPr>
          <a:xfrm>
            <a:off x="8875104" y="4323341"/>
            <a:ext cx="161775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人文素质修养</a:t>
            </a:r>
            <a:endParaRPr lang="en-US" altLang="zh-CN" sz="1867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7" name="TextBox 42"/>
          <p:cNvSpPr txBox="1"/>
          <p:nvPr/>
        </p:nvSpPr>
        <p:spPr>
          <a:xfrm>
            <a:off x="8875103" y="2848340"/>
            <a:ext cx="137890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良好的心态</a:t>
            </a:r>
            <a:endParaRPr lang="en-US" altLang="zh-CN" sz="1867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8" name="TextBox 43"/>
          <p:cNvSpPr txBox="1"/>
          <p:nvPr/>
        </p:nvSpPr>
        <p:spPr>
          <a:xfrm>
            <a:off x="8875103" y="3831673"/>
            <a:ext cx="185659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全面的知识结构</a:t>
            </a:r>
            <a:endParaRPr lang="en-US" altLang="zh-CN" sz="1867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9" name="TextBox 54"/>
          <p:cNvSpPr txBox="1"/>
          <p:nvPr/>
        </p:nvSpPr>
        <p:spPr>
          <a:xfrm>
            <a:off x="8875103" y="3340007"/>
            <a:ext cx="185659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持之以恒的毅力</a:t>
            </a:r>
            <a:endParaRPr lang="en-US" altLang="zh-CN" sz="1867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536756" y="2784978"/>
            <a:ext cx="1897933" cy="1897933"/>
          </a:xfrm>
          <a:prstGeom prst="ellipse">
            <a:avLst/>
          </a:prstGeom>
          <a:solidFill>
            <a:srgbClr val="59B72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7" name="组合 16"/>
          <p:cNvGrpSpPr/>
          <p:nvPr/>
        </p:nvGrpSpPr>
        <p:grpSpPr>
          <a:xfrm>
            <a:off x="6722647" y="2782105"/>
            <a:ext cx="1869811" cy="186981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20" name="TextBox 2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xmlns="" val="1390293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:random/>
      </p:transition>
    </mc:Choice>
    <mc:Fallback>
      <p:transition spd="slow" advTm="0">
        <p:random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4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3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7" presetID="26" presetClass="emph" presetSubtype="0" repeatCount="15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8" dur="1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9" dur="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0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0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  <p:bldP spid="4" grpId="0"/>
          <p:bldP spid="5" grpId="0"/>
          <p:bldP spid="6" grpId="0"/>
          <p:bldP spid="7" grpId="0"/>
          <p:bldP spid="8" grpId="0"/>
          <p:bldP spid="9" grpId="0"/>
          <p:bldP spid="10" grpId="0" animBg="1"/>
          <p:bldP spid="2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3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7" presetID="26" presetClass="emph" presetSubtype="0" repeatCount="15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8" dur="1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9" dur="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0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0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  <p:bldP spid="4" grpId="0"/>
          <p:bldP spid="5" grpId="0"/>
          <p:bldP spid="6" grpId="0"/>
          <p:bldP spid="7" grpId="0"/>
          <p:bldP spid="8" grpId="0"/>
          <p:bldP spid="9" grpId="0"/>
          <p:bldP spid="10" grpId="0" animBg="1"/>
          <p:bldP spid="20" grpId="0"/>
        </p:bldLst>
      </p:timing>
    </mc:Fallback>
  </mc:AlternateContent>
</p:sld>
</file>

<file path=ppt/theme/theme1.xml><?xml version="1.0" encoding="utf-8"?>
<a:theme xmlns:a="http://schemas.openxmlformats.org/drawingml/2006/main" name="微软雅黑">
  <a:themeElements>
    <a:clrScheme name="微软雅黑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63E55"/>
      </a:accent1>
      <a:accent2>
        <a:srgbClr val="34457A"/>
      </a:accent2>
      <a:accent3>
        <a:srgbClr val="FFFFFF"/>
      </a:accent3>
      <a:accent4>
        <a:srgbClr val="000000"/>
      </a:accent4>
      <a:accent5>
        <a:srgbClr val="DFAFB4"/>
      </a:accent5>
      <a:accent6>
        <a:srgbClr val="2E3E6E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微软雅黑 Light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微软雅黑 Light" pitchFamily="2" charset="-122"/>
          </a:defRPr>
        </a:defPPr>
      </a:lstStyle>
    </a:lnDef>
  </a:objectDefaults>
  <a:extraClrSchemeLst>
    <a:extraClrScheme>
      <a:clrScheme name="微软雅黑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C63E55"/>
        </a:accent1>
        <a:accent2>
          <a:srgbClr val="34457A"/>
        </a:accent2>
        <a:accent3>
          <a:srgbClr val="FFFFFF"/>
        </a:accent3>
        <a:accent4>
          <a:srgbClr val="000000"/>
        </a:accent4>
        <a:accent5>
          <a:srgbClr val="DFAFB4"/>
        </a:accent5>
        <a:accent6>
          <a:srgbClr val="2E3E6E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微软雅黑">
  <a:themeElements>
    <a:clrScheme name="1_微软雅黑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63E55"/>
      </a:accent1>
      <a:accent2>
        <a:srgbClr val="34457A"/>
      </a:accent2>
      <a:accent3>
        <a:srgbClr val="FFFFFF"/>
      </a:accent3>
      <a:accent4>
        <a:srgbClr val="000000"/>
      </a:accent4>
      <a:accent5>
        <a:srgbClr val="DFAFB4"/>
      </a:accent5>
      <a:accent6>
        <a:srgbClr val="2E3E6E"/>
      </a:accent6>
      <a:hlink>
        <a:srgbClr val="0563C1"/>
      </a:hlink>
      <a:folHlink>
        <a:srgbClr val="954F72"/>
      </a:folHlink>
    </a:clrScheme>
    <a:fontScheme name="1_微软雅黑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微软雅黑 Light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微软雅黑 Light" pitchFamily="2" charset="-122"/>
          </a:defRPr>
        </a:defPPr>
      </a:lstStyle>
    </a:lnDef>
  </a:objectDefaults>
  <a:extraClrSchemeLst>
    <a:extraClrScheme>
      <a:clrScheme name="1_微软雅黑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C63E55"/>
        </a:accent1>
        <a:accent2>
          <a:srgbClr val="34457A"/>
        </a:accent2>
        <a:accent3>
          <a:srgbClr val="FFFFFF"/>
        </a:accent3>
        <a:accent4>
          <a:srgbClr val="000000"/>
        </a:accent4>
        <a:accent5>
          <a:srgbClr val="DFAFB4"/>
        </a:accent5>
        <a:accent6>
          <a:srgbClr val="2E3E6E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微软雅黑">
  <a:themeElements>
    <a:clrScheme name="2_微软雅黑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63E55"/>
      </a:accent1>
      <a:accent2>
        <a:srgbClr val="34457A"/>
      </a:accent2>
      <a:accent3>
        <a:srgbClr val="FFFFFF"/>
      </a:accent3>
      <a:accent4>
        <a:srgbClr val="000000"/>
      </a:accent4>
      <a:accent5>
        <a:srgbClr val="DFAFB4"/>
      </a:accent5>
      <a:accent6>
        <a:srgbClr val="2E3E6E"/>
      </a:accent6>
      <a:hlink>
        <a:srgbClr val="0563C1"/>
      </a:hlink>
      <a:folHlink>
        <a:srgbClr val="954F72"/>
      </a:folHlink>
    </a:clrScheme>
    <a:fontScheme name="2_微软雅黑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微软雅黑 Light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微软雅黑 Light" pitchFamily="2" charset="-122"/>
          </a:defRPr>
        </a:defPPr>
      </a:lstStyle>
    </a:lnDef>
  </a:objectDefaults>
  <a:extraClrSchemeLst>
    <a:extraClrScheme>
      <a:clrScheme name="2_微软雅黑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C63E55"/>
        </a:accent1>
        <a:accent2>
          <a:srgbClr val="34457A"/>
        </a:accent2>
        <a:accent3>
          <a:srgbClr val="FFFFFF"/>
        </a:accent3>
        <a:accent4>
          <a:srgbClr val="000000"/>
        </a:accent4>
        <a:accent5>
          <a:srgbClr val="DFAFB4"/>
        </a:accent5>
        <a:accent6>
          <a:srgbClr val="2E3E6E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358</TotalTime>
  <Pages>0</Pages>
  <Words>3154</Words>
  <Characters>0</Characters>
  <Application>Microsoft Office PowerPoint</Application>
  <DocSecurity>0</DocSecurity>
  <PresentationFormat>自定义</PresentationFormat>
  <Lines>0</Lines>
  <Paragraphs>317</Paragraphs>
  <Slides>24</Slides>
  <Notes>24</Notes>
  <HiddenSlides>0</HiddenSlides>
  <MMClips>1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27" baseType="lpstr">
      <vt:lpstr>微软雅黑</vt:lpstr>
      <vt:lpstr>1_微软雅黑</vt:lpstr>
      <vt:lpstr>2_微软雅黑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</vt:vector>
  </TitlesOfParts>
  <Manager/>
  <Company> </Company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20求职竞聘</dc:title>
  <dc:creator>Administrator</dc:creator>
  <cp:lastModifiedBy>Administrator</cp:lastModifiedBy>
  <cp:revision>52</cp:revision>
  <dcterms:created xsi:type="dcterms:W3CDTF">2015-03-28T14:16:19Z</dcterms:created>
  <dcterms:modified xsi:type="dcterms:W3CDTF">2017-07-10T03:54:25Z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2052-9.1.0.5108</vt:lpwstr>
  </property>
</Properties>
</file>